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10" r:id="rId3"/>
  </p:sldMasterIdLst>
  <p:sldIdLst>
    <p:sldId id="276" r:id="rId4"/>
    <p:sldId id="256" r:id="rId5"/>
    <p:sldId id="257" r:id="rId6"/>
    <p:sldId id="258" r:id="rId7"/>
    <p:sldId id="259" r:id="rId8"/>
    <p:sldId id="260" r:id="rId9"/>
    <p:sldId id="274" r:id="rId10"/>
    <p:sldId id="264" r:id="rId11"/>
    <p:sldId id="265" r:id="rId12"/>
    <p:sldId id="266" r:id="rId13"/>
    <p:sldId id="263" r:id="rId14"/>
    <p:sldId id="267" r:id="rId15"/>
    <p:sldId id="268" r:id="rId16"/>
    <p:sldId id="269" r:id="rId17"/>
    <p:sldId id="270" r:id="rId18"/>
    <p:sldId id="275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94689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5BA329-275C-4CFC-B8F2-6ACB49E7AA1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5DCDDB-45A7-4DAC-9DE3-6F3582A64A15}">
      <dgm:prSet phldrT="[Текст]" custT="1"/>
      <dgm:spPr/>
      <dgm:t>
        <a:bodyPr/>
        <a:lstStyle/>
        <a:p>
          <a:r>
            <a:rPr lang="ru-RU" sz="4000" dirty="0" smtClean="0"/>
            <a:t>Питание реки</a:t>
          </a:r>
          <a:endParaRPr lang="ru-RU" sz="4000" dirty="0"/>
        </a:p>
      </dgm:t>
    </dgm:pt>
    <dgm:pt modelId="{6FB797D6-5B8E-4797-88F2-8C36582EF8FB}" type="parTrans" cxnId="{AEB4DE1F-552F-4E14-8FE1-C2886B321BA6}">
      <dgm:prSet/>
      <dgm:spPr/>
      <dgm:t>
        <a:bodyPr/>
        <a:lstStyle/>
        <a:p>
          <a:endParaRPr lang="ru-RU"/>
        </a:p>
      </dgm:t>
    </dgm:pt>
    <dgm:pt modelId="{C2CA1E42-7914-4D09-ADDB-26CA8487C45F}" type="sibTrans" cxnId="{AEB4DE1F-552F-4E14-8FE1-C2886B321BA6}">
      <dgm:prSet/>
      <dgm:spPr/>
      <dgm:t>
        <a:bodyPr/>
        <a:lstStyle/>
        <a:p>
          <a:endParaRPr lang="ru-RU"/>
        </a:p>
      </dgm:t>
    </dgm:pt>
    <dgm:pt modelId="{65B85BD7-DA61-45E8-95CF-377EBBE2F127}">
      <dgm:prSet phldrT="[Текст]" custT="1"/>
      <dgm:spPr/>
      <dgm:t>
        <a:bodyPr/>
        <a:lstStyle/>
        <a:p>
          <a:r>
            <a:rPr lang="ru-RU" sz="2800" dirty="0" smtClean="0"/>
            <a:t>дождевое</a:t>
          </a:r>
          <a:endParaRPr lang="ru-RU" sz="2800" dirty="0"/>
        </a:p>
      </dgm:t>
    </dgm:pt>
    <dgm:pt modelId="{DF12C789-7116-4ED0-8E7B-CBADED61C657}" type="parTrans" cxnId="{0CF13E4E-0F62-480C-BDCA-1BD71AFADE03}">
      <dgm:prSet/>
      <dgm:spPr/>
      <dgm:t>
        <a:bodyPr/>
        <a:lstStyle/>
        <a:p>
          <a:endParaRPr lang="ru-RU"/>
        </a:p>
      </dgm:t>
    </dgm:pt>
    <dgm:pt modelId="{EB5D2D3C-872F-4D39-957A-3BC48797FE9C}" type="sibTrans" cxnId="{0CF13E4E-0F62-480C-BDCA-1BD71AFADE03}">
      <dgm:prSet/>
      <dgm:spPr/>
      <dgm:t>
        <a:bodyPr/>
        <a:lstStyle/>
        <a:p>
          <a:endParaRPr lang="ru-RU"/>
        </a:p>
      </dgm:t>
    </dgm:pt>
    <dgm:pt modelId="{2E167BC8-CF82-4A34-9549-083F902E0E1F}">
      <dgm:prSet phldrT="[Текст]" custT="1"/>
      <dgm:spPr/>
      <dgm:t>
        <a:bodyPr/>
        <a:lstStyle/>
        <a:p>
          <a:r>
            <a:rPr lang="ru-RU" sz="2800" dirty="0" smtClean="0"/>
            <a:t>снеговое</a:t>
          </a:r>
          <a:endParaRPr lang="ru-RU" sz="2800" dirty="0"/>
        </a:p>
      </dgm:t>
    </dgm:pt>
    <dgm:pt modelId="{298C81E4-F23E-4EAC-A895-269567BF82FD}" type="parTrans" cxnId="{33142D13-F95D-410A-B932-FE706408ED66}">
      <dgm:prSet/>
      <dgm:spPr/>
      <dgm:t>
        <a:bodyPr/>
        <a:lstStyle/>
        <a:p>
          <a:endParaRPr lang="ru-RU"/>
        </a:p>
      </dgm:t>
    </dgm:pt>
    <dgm:pt modelId="{CF561D10-8140-4428-846F-73FE61E4BDC9}" type="sibTrans" cxnId="{33142D13-F95D-410A-B932-FE706408ED66}">
      <dgm:prSet/>
      <dgm:spPr/>
      <dgm:t>
        <a:bodyPr/>
        <a:lstStyle/>
        <a:p>
          <a:endParaRPr lang="ru-RU"/>
        </a:p>
      </dgm:t>
    </dgm:pt>
    <dgm:pt modelId="{6080E415-CE2A-42E2-9D65-4BDE85ACB972}">
      <dgm:prSet phldrT="[Текст]" custT="1"/>
      <dgm:spPr/>
      <dgm:t>
        <a:bodyPr/>
        <a:lstStyle/>
        <a:p>
          <a:r>
            <a:rPr lang="ru-RU" sz="2800" dirty="0" smtClean="0"/>
            <a:t>Подземными водами	</a:t>
          </a:r>
          <a:endParaRPr lang="ru-RU" sz="2800" dirty="0"/>
        </a:p>
      </dgm:t>
    </dgm:pt>
    <dgm:pt modelId="{F405A689-257D-466F-9E54-DBBCA1C392A0}" type="parTrans" cxnId="{FEA5B2B6-4DD1-46A2-978E-8BA635E387B7}">
      <dgm:prSet/>
      <dgm:spPr/>
      <dgm:t>
        <a:bodyPr/>
        <a:lstStyle/>
        <a:p>
          <a:endParaRPr lang="ru-RU"/>
        </a:p>
      </dgm:t>
    </dgm:pt>
    <dgm:pt modelId="{625FC666-0486-41AF-ACDC-CE00B9C3B484}" type="sibTrans" cxnId="{FEA5B2B6-4DD1-46A2-978E-8BA635E387B7}">
      <dgm:prSet/>
      <dgm:spPr/>
      <dgm:t>
        <a:bodyPr/>
        <a:lstStyle/>
        <a:p>
          <a:endParaRPr lang="ru-RU"/>
        </a:p>
      </dgm:t>
    </dgm:pt>
    <dgm:pt modelId="{48B92941-6F86-4D0C-B95F-41A010EA8C5B}">
      <dgm:prSet custT="1"/>
      <dgm:spPr/>
      <dgm:t>
        <a:bodyPr/>
        <a:lstStyle/>
        <a:p>
          <a:r>
            <a:rPr lang="ru-RU" sz="2800" dirty="0" smtClean="0"/>
            <a:t>смешанное</a:t>
          </a:r>
          <a:endParaRPr lang="ru-RU" sz="2800" dirty="0"/>
        </a:p>
      </dgm:t>
    </dgm:pt>
    <dgm:pt modelId="{B8DDB76F-9F21-4F2F-A6CD-61FABA9ED834}" type="parTrans" cxnId="{A7C54264-0570-4092-ACC4-2C71A6479628}">
      <dgm:prSet/>
      <dgm:spPr/>
      <dgm:t>
        <a:bodyPr/>
        <a:lstStyle/>
        <a:p>
          <a:endParaRPr lang="ru-RU"/>
        </a:p>
      </dgm:t>
    </dgm:pt>
    <dgm:pt modelId="{5070C674-DCF5-4B6D-838F-882BCF9B977E}" type="sibTrans" cxnId="{A7C54264-0570-4092-ACC4-2C71A6479628}">
      <dgm:prSet/>
      <dgm:spPr/>
      <dgm:t>
        <a:bodyPr/>
        <a:lstStyle/>
        <a:p>
          <a:endParaRPr lang="ru-RU"/>
        </a:p>
      </dgm:t>
    </dgm:pt>
    <dgm:pt modelId="{4C1E3100-55F5-4FCA-91B9-EB4BFF9F72A5}" type="pres">
      <dgm:prSet presAssocID="{9A5BA329-275C-4CFC-B8F2-6ACB49E7AA1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FEC6971-04F9-40EC-8F3C-4E8095C7D6E2}" type="pres">
      <dgm:prSet presAssocID="{595DCDDB-45A7-4DAC-9DE3-6F3582A64A15}" presName="hierRoot1" presStyleCnt="0">
        <dgm:presLayoutVars>
          <dgm:hierBranch val="init"/>
        </dgm:presLayoutVars>
      </dgm:prSet>
      <dgm:spPr/>
    </dgm:pt>
    <dgm:pt modelId="{A2FD4334-5903-4584-B712-02238A6C0B53}" type="pres">
      <dgm:prSet presAssocID="{595DCDDB-45A7-4DAC-9DE3-6F3582A64A15}" presName="rootComposite1" presStyleCnt="0"/>
      <dgm:spPr/>
    </dgm:pt>
    <dgm:pt modelId="{F31C21B9-9803-4918-8F67-25932CB73F65}" type="pres">
      <dgm:prSet presAssocID="{595DCDDB-45A7-4DAC-9DE3-6F3582A64A15}" presName="rootText1" presStyleLbl="node0" presStyleIdx="0" presStyleCnt="1" custScaleX="293824" custLinFactY="-43697" custLinFactNeighborX="400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7B907F-CA01-4C34-8721-854E02BAFB1B}" type="pres">
      <dgm:prSet presAssocID="{595DCDDB-45A7-4DAC-9DE3-6F3582A64A1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99B6029-26A4-4073-A0EB-529D6D60C41D}" type="pres">
      <dgm:prSet presAssocID="{595DCDDB-45A7-4DAC-9DE3-6F3582A64A15}" presName="hierChild2" presStyleCnt="0"/>
      <dgm:spPr/>
    </dgm:pt>
    <dgm:pt modelId="{2EFD507C-E123-4165-A142-BB1C3144EEE8}" type="pres">
      <dgm:prSet presAssocID="{DF12C789-7116-4ED0-8E7B-CBADED61C657}" presName="Name37" presStyleLbl="parChTrans1D2" presStyleIdx="0" presStyleCnt="4"/>
      <dgm:spPr/>
      <dgm:t>
        <a:bodyPr/>
        <a:lstStyle/>
        <a:p>
          <a:endParaRPr lang="ru-RU"/>
        </a:p>
      </dgm:t>
    </dgm:pt>
    <dgm:pt modelId="{39B901ED-A2B6-4913-BE76-BEA576632982}" type="pres">
      <dgm:prSet presAssocID="{65B85BD7-DA61-45E8-95CF-377EBBE2F127}" presName="hierRoot2" presStyleCnt="0">
        <dgm:presLayoutVars>
          <dgm:hierBranch val="init"/>
        </dgm:presLayoutVars>
      </dgm:prSet>
      <dgm:spPr/>
    </dgm:pt>
    <dgm:pt modelId="{979BFAD1-77D6-4AF6-8935-8AA3AD8DF7DF}" type="pres">
      <dgm:prSet presAssocID="{65B85BD7-DA61-45E8-95CF-377EBBE2F127}" presName="rootComposite" presStyleCnt="0"/>
      <dgm:spPr/>
    </dgm:pt>
    <dgm:pt modelId="{23B20DAE-0B4D-431F-AE60-20DFA656AC2C}" type="pres">
      <dgm:prSet presAssocID="{65B85BD7-DA61-45E8-95CF-377EBBE2F127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8DEDF3-693D-40C2-A326-08089A3B4ED4}" type="pres">
      <dgm:prSet presAssocID="{65B85BD7-DA61-45E8-95CF-377EBBE2F127}" presName="rootConnector" presStyleLbl="node2" presStyleIdx="0" presStyleCnt="4"/>
      <dgm:spPr/>
      <dgm:t>
        <a:bodyPr/>
        <a:lstStyle/>
        <a:p>
          <a:endParaRPr lang="ru-RU"/>
        </a:p>
      </dgm:t>
    </dgm:pt>
    <dgm:pt modelId="{0C1A48FB-C13A-4E80-9105-D29F90E598F4}" type="pres">
      <dgm:prSet presAssocID="{65B85BD7-DA61-45E8-95CF-377EBBE2F127}" presName="hierChild4" presStyleCnt="0"/>
      <dgm:spPr/>
    </dgm:pt>
    <dgm:pt modelId="{2F8504F5-4DB5-4159-B51D-1459AF0D03EC}" type="pres">
      <dgm:prSet presAssocID="{65B85BD7-DA61-45E8-95CF-377EBBE2F127}" presName="hierChild5" presStyleCnt="0"/>
      <dgm:spPr/>
    </dgm:pt>
    <dgm:pt modelId="{66FBB1E3-5B11-4C1A-981A-51A53FFFBCBC}" type="pres">
      <dgm:prSet presAssocID="{298C81E4-F23E-4EAC-A895-269567BF82FD}" presName="Name37" presStyleLbl="parChTrans1D2" presStyleIdx="1" presStyleCnt="4"/>
      <dgm:spPr/>
      <dgm:t>
        <a:bodyPr/>
        <a:lstStyle/>
        <a:p>
          <a:endParaRPr lang="ru-RU"/>
        </a:p>
      </dgm:t>
    </dgm:pt>
    <dgm:pt modelId="{F3689504-50F6-4839-8434-48C98FDC7228}" type="pres">
      <dgm:prSet presAssocID="{2E167BC8-CF82-4A34-9549-083F902E0E1F}" presName="hierRoot2" presStyleCnt="0">
        <dgm:presLayoutVars>
          <dgm:hierBranch val="init"/>
        </dgm:presLayoutVars>
      </dgm:prSet>
      <dgm:spPr/>
    </dgm:pt>
    <dgm:pt modelId="{65F9B40B-B5EA-468B-8B35-BDC23FC3285C}" type="pres">
      <dgm:prSet presAssocID="{2E167BC8-CF82-4A34-9549-083F902E0E1F}" presName="rootComposite" presStyleCnt="0"/>
      <dgm:spPr/>
    </dgm:pt>
    <dgm:pt modelId="{F3D75465-C4E8-4C7D-949B-F6703127A098}" type="pres">
      <dgm:prSet presAssocID="{2E167BC8-CF82-4A34-9549-083F902E0E1F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D9FD56-FBD7-4F5E-A155-2C61CBAAB5CE}" type="pres">
      <dgm:prSet presAssocID="{2E167BC8-CF82-4A34-9549-083F902E0E1F}" presName="rootConnector" presStyleLbl="node2" presStyleIdx="1" presStyleCnt="4"/>
      <dgm:spPr/>
      <dgm:t>
        <a:bodyPr/>
        <a:lstStyle/>
        <a:p>
          <a:endParaRPr lang="ru-RU"/>
        </a:p>
      </dgm:t>
    </dgm:pt>
    <dgm:pt modelId="{CB543491-19CC-46C4-AEA2-6471E7B5D9AB}" type="pres">
      <dgm:prSet presAssocID="{2E167BC8-CF82-4A34-9549-083F902E0E1F}" presName="hierChild4" presStyleCnt="0"/>
      <dgm:spPr/>
    </dgm:pt>
    <dgm:pt modelId="{EE2ACAB4-16DE-4380-AAE3-84E0FFB6814C}" type="pres">
      <dgm:prSet presAssocID="{2E167BC8-CF82-4A34-9549-083F902E0E1F}" presName="hierChild5" presStyleCnt="0"/>
      <dgm:spPr/>
    </dgm:pt>
    <dgm:pt modelId="{1E855432-476A-48D1-AC87-806EFC3270C0}" type="pres">
      <dgm:prSet presAssocID="{B8DDB76F-9F21-4F2F-A6CD-61FABA9ED834}" presName="Name37" presStyleLbl="parChTrans1D2" presStyleIdx="2" presStyleCnt="4"/>
      <dgm:spPr/>
      <dgm:t>
        <a:bodyPr/>
        <a:lstStyle/>
        <a:p>
          <a:endParaRPr lang="ru-RU"/>
        </a:p>
      </dgm:t>
    </dgm:pt>
    <dgm:pt modelId="{9B909F83-5FCD-4AC9-9D3D-438449E05971}" type="pres">
      <dgm:prSet presAssocID="{48B92941-6F86-4D0C-B95F-41A010EA8C5B}" presName="hierRoot2" presStyleCnt="0">
        <dgm:presLayoutVars>
          <dgm:hierBranch val="init"/>
        </dgm:presLayoutVars>
      </dgm:prSet>
      <dgm:spPr/>
    </dgm:pt>
    <dgm:pt modelId="{1538B787-A35A-4631-A76C-80DC4DC33FD1}" type="pres">
      <dgm:prSet presAssocID="{48B92941-6F86-4D0C-B95F-41A010EA8C5B}" presName="rootComposite" presStyleCnt="0"/>
      <dgm:spPr/>
    </dgm:pt>
    <dgm:pt modelId="{07A1E8CB-372B-4E16-9EE3-AE2F043C14E6}" type="pres">
      <dgm:prSet presAssocID="{48B92941-6F86-4D0C-B95F-41A010EA8C5B}" presName="rootText" presStyleLbl="node2" presStyleIdx="2" presStyleCnt="4" custScaleX="121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5AC0CC-E015-4B3E-909D-81BED036B6EB}" type="pres">
      <dgm:prSet presAssocID="{48B92941-6F86-4D0C-B95F-41A010EA8C5B}" presName="rootConnector" presStyleLbl="node2" presStyleIdx="2" presStyleCnt="4"/>
      <dgm:spPr/>
      <dgm:t>
        <a:bodyPr/>
        <a:lstStyle/>
        <a:p>
          <a:endParaRPr lang="ru-RU"/>
        </a:p>
      </dgm:t>
    </dgm:pt>
    <dgm:pt modelId="{76BAC467-C450-4798-AAC4-A746A1D693C8}" type="pres">
      <dgm:prSet presAssocID="{48B92941-6F86-4D0C-B95F-41A010EA8C5B}" presName="hierChild4" presStyleCnt="0"/>
      <dgm:spPr/>
    </dgm:pt>
    <dgm:pt modelId="{91AF2C44-A56C-4483-BC3D-1B071D5A528C}" type="pres">
      <dgm:prSet presAssocID="{48B92941-6F86-4D0C-B95F-41A010EA8C5B}" presName="hierChild5" presStyleCnt="0"/>
      <dgm:spPr/>
    </dgm:pt>
    <dgm:pt modelId="{B81BEB07-398C-4CBA-88A0-244731C8A9FE}" type="pres">
      <dgm:prSet presAssocID="{F405A689-257D-466F-9E54-DBBCA1C392A0}" presName="Name37" presStyleLbl="parChTrans1D2" presStyleIdx="3" presStyleCnt="4"/>
      <dgm:spPr/>
      <dgm:t>
        <a:bodyPr/>
        <a:lstStyle/>
        <a:p>
          <a:endParaRPr lang="ru-RU"/>
        </a:p>
      </dgm:t>
    </dgm:pt>
    <dgm:pt modelId="{E3618534-B732-4EAD-8AA1-8211D7DB4F3F}" type="pres">
      <dgm:prSet presAssocID="{6080E415-CE2A-42E2-9D65-4BDE85ACB972}" presName="hierRoot2" presStyleCnt="0">
        <dgm:presLayoutVars>
          <dgm:hierBranch val="init"/>
        </dgm:presLayoutVars>
      </dgm:prSet>
      <dgm:spPr/>
    </dgm:pt>
    <dgm:pt modelId="{874A94B1-91EF-48D1-BA01-8B405D816FB6}" type="pres">
      <dgm:prSet presAssocID="{6080E415-CE2A-42E2-9D65-4BDE85ACB972}" presName="rootComposite" presStyleCnt="0"/>
      <dgm:spPr/>
    </dgm:pt>
    <dgm:pt modelId="{513DA8C6-476B-4B7E-874C-9DCC3AA9D9C0}" type="pres">
      <dgm:prSet presAssocID="{6080E415-CE2A-42E2-9D65-4BDE85ACB972}" presName="rootText" presStyleLbl="node2" presStyleIdx="3" presStyleCnt="4" custScaleX="145811" custScaleY="1426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10030C-734B-42CD-AAA3-16AF3DBDE1EB}" type="pres">
      <dgm:prSet presAssocID="{6080E415-CE2A-42E2-9D65-4BDE85ACB972}" presName="rootConnector" presStyleLbl="node2" presStyleIdx="3" presStyleCnt="4"/>
      <dgm:spPr/>
      <dgm:t>
        <a:bodyPr/>
        <a:lstStyle/>
        <a:p>
          <a:endParaRPr lang="ru-RU"/>
        </a:p>
      </dgm:t>
    </dgm:pt>
    <dgm:pt modelId="{4AB90463-4C9E-4B83-B960-F5D4FBE09A6C}" type="pres">
      <dgm:prSet presAssocID="{6080E415-CE2A-42E2-9D65-4BDE85ACB972}" presName="hierChild4" presStyleCnt="0"/>
      <dgm:spPr/>
    </dgm:pt>
    <dgm:pt modelId="{1BE11790-0AF9-407A-8FC2-61B56A5F36FB}" type="pres">
      <dgm:prSet presAssocID="{6080E415-CE2A-42E2-9D65-4BDE85ACB972}" presName="hierChild5" presStyleCnt="0"/>
      <dgm:spPr/>
    </dgm:pt>
    <dgm:pt modelId="{20FED9B2-F35E-41D1-A071-7B312748E4FA}" type="pres">
      <dgm:prSet presAssocID="{595DCDDB-45A7-4DAC-9DE3-6F3582A64A15}" presName="hierChild3" presStyleCnt="0"/>
      <dgm:spPr/>
    </dgm:pt>
  </dgm:ptLst>
  <dgm:cxnLst>
    <dgm:cxn modelId="{0084AB81-5752-48C8-B1E3-D7976690DC60}" type="presOf" srcId="{B8DDB76F-9F21-4F2F-A6CD-61FABA9ED834}" destId="{1E855432-476A-48D1-AC87-806EFC3270C0}" srcOrd="0" destOrd="0" presId="urn:microsoft.com/office/officeart/2005/8/layout/orgChart1"/>
    <dgm:cxn modelId="{2BCB6A17-692A-48BC-BE27-0C66AE5045C5}" type="presOf" srcId="{65B85BD7-DA61-45E8-95CF-377EBBE2F127}" destId="{23B20DAE-0B4D-431F-AE60-20DFA656AC2C}" srcOrd="0" destOrd="0" presId="urn:microsoft.com/office/officeart/2005/8/layout/orgChart1"/>
    <dgm:cxn modelId="{C8147635-22E7-4A0D-9668-1673F3E003DA}" type="presOf" srcId="{9A5BA329-275C-4CFC-B8F2-6ACB49E7AA1B}" destId="{4C1E3100-55F5-4FCA-91B9-EB4BFF9F72A5}" srcOrd="0" destOrd="0" presId="urn:microsoft.com/office/officeart/2005/8/layout/orgChart1"/>
    <dgm:cxn modelId="{2493030A-5A41-4993-A92C-596FDC21EC6F}" type="presOf" srcId="{6080E415-CE2A-42E2-9D65-4BDE85ACB972}" destId="{C710030C-734B-42CD-AAA3-16AF3DBDE1EB}" srcOrd="1" destOrd="0" presId="urn:microsoft.com/office/officeart/2005/8/layout/orgChart1"/>
    <dgm:cxn modelId="{E99FD40D-1AB8-43D6-8E70-4EA9F624FAF8}" type="presOf" srcId="{2E167BC8-CF82-4A34-9549-083F902E0E1F}" destId="{F3D75465-C4E8-4C7D-949B-F6703127A098}" srcOrd="0" destOrd="0" presId="urn:microsoft.com/office/officeart/2005/8/layout/orgChart1"/>
    <dgm:cxn modelId="{ABD7ABFC-D351-4F7B-9A07-2F6DD1DEA139}" type="presOf" srcId="{65B85BD7-DA61-45E8-95CF-377EBBE2F127}" destId="{8F8DEDF3-693D-40C2-A326-08089A3B4ED4}" srcOrd="1" destOrd="0" presId="urn:microsoft.com/office/officeart/2005/8/layout/orgChart1"/>
    <dgm:cxn modelId="{AEB4DE1F-552F-4E14-8FE1-C2886B321BA6}" srcId="{9A5BA329-275C-4CFC-B8F2-6ACB49E7AA1B}" destId="{595DCDDB-45A7-4DAC-9DE3-6F3582A64A15}" srcOrd="0" destOrd="0" parTransId="{6FB797D6-5B8E-4797-88F2-8C36582EF8FB}" sibTransId="{C2CA1E42-7914-4D09-ADDB-26CA8487C45F}"/>
    <dgm:cxn modelId="{0CF13E4E-0F62-480C-BDCA-1BD71AFADE03}" srcId="{595DCDDB-45A7-4DAC-9DE3-6F3582A64A15}" destId="{65B85BD7-DA61-45E8-95CF-377EBBE2F127}" srcOrd="0" destOrd="0" parTransId="{DF12C789-7116-4ED0-8E7B-CBADED61C657}" sibTransId="{EB5D2D3C-872F-4D39-957A-3BC48797FE9C}"/>
    <dgm:cxn modelId="{1A6CACCC-C12E-48A7-B509-91EAEE1010A9}" type="presOf" srcId="{595DCDDB-45A7-4DAC-9DE3-6F3582A64A15}" destId="{F17B907F-CA01-4C34-8721-854E02BAFB1B}" srcOrd="1" destOrd="0" presId="urn:microsoft.com/office/officeart/2005/8/layout/orgChart1"/>
    <dgm:cxn modelId="{33142D13-F95D-410A-B932-FE706408ED66}" srcId="{595DCDDB-45A7-4DAC-9DE3-6F3582A64A15}" destId="{2E167BC8-CF82-4A34-9549-083F902E0E1F}" srcOrd="1" destOrd="0" parTransId="{298C81E4-F23E-4EAC-A895-269567BF82FD}" sibTransId="{CF561D10-8140-4428-846F-73FE61E4BDC9}"/>
    <dgm:cxn modelId="{3B632B6C-7E16-463E-8CB3-FECEDFC2D519}" type="presOf" srcId="{DF12C789-7116-4ED0-8E7B-CBADED61C657}" destId="{2EFD507C-E123-4165-A142-BB1C3144EEE8}" srcOrd="0" destOrd="0" presId="urn:microsoft.com/office/officeart/2005/8/layout/orgChart1"/>
    <dgm:cxn modelId="{EF003AF9-E0DB-4F41-B5E2-AFAFC8D7AB84}" type="presOf" srcId="{298C81E4-F23E-4EAC-A895-269567BF82FD}" destId="{66FBB1E3-5B11-4C1A-981A-51A53FFFBCBC}" srcOrd="0" destOrd="0" presId="urn:microsoft.com/office/officeart/2005/8/layout/orgChart1"/>
    <dgm:cxn modelId="{A7C54264-0570-4092-ACC4-2C71A6479628}" srcId="{595DCDDB-45A7-4DAC-9DE3-6F3582A64A15}" destId="{48B92941-6F86-4D0C-B95F-41A010EA8C5B}" srcOrd="2" destOrd="0" parTransId="{B8DDB76F-9F21-4F2F-A6CD-61FABA9ED834}" sibTransId="{5070C674-DCF5-4B6D-838F-882BCF9B977E}"/>
    <dgm:cxn modelId="{7F283AD1-1EA8-4B4C-BAEC-D408E5E22B03}" type="presOf" srcId="{F405A689-257D-466F-9E54-DBBCA1C392A0}" destId="{B81BEB07-398C-4CBA-88A0-244731C8A9FE}" srcOrd="0" destOrd="0" presId="urn:microsoft.com/office/officeart/2005/8/layout/orgChart1"/>
    <dgm:cxn modelId="{FEA5B2B6-4DD1-46A2-978E-8BA635E387B7}" srcId="{595DCDDB-45A7-4DAC-9DE3-6F3582A64A15}" destId="{6080E415-CE2A-42E2-9D65-4BDE85ACB972}" srcOrd="3" destOrd="0" parTransId="{F405A689-257D-466F-9E54-DBBCA1C392A0}" sibTransId="{625FC666-0486-41AF-ACDC-CE00B9C3B484}"/>
    <dgm:cxn modelId="{72C0AC07-0E47-4F74-BEE5-D3C9D94E4FDE}" type="presOf" srcId="{48B92941-6F86-4D0C-B95F-41A010EA8C5B}" destId="{07A1E8CB-372B-4E16-9EE3-AE2F043C14E6}" srcOrd="0" destOrd="0" presId="urn:microsoft.com/office/officeart/2005/8/layout/orgChart1"/>
    <dgm:cxn modelId="{77DA5553-0886-44C6-8BF4-C8956271CF4C}" type="presOf" srcId="{2E167BC8-CF82-4A34-9549-083F902E0E1F}" destId="{AFD9FD56-FBD7-4F5E-A155-2C61CBAAB5CE}" srcOrd="1" destOrd="0" presId="urn:microsoft.com/office/officeart/2005/8/layout/orgChart1"/>
    <dgm:cxn modelId="{82E90553-BF2E-4B51-B085-BD85948E5B3B}" type="presOf" srcId="{6080E415-CE2A-42E2-9D65-4BDE85ACB972}" destId="{513DA8C6-476B-4B7E-874C-9DCC3AA9D9C0}" srcOrd="0" destOrd="0" presId="urn:microsoft.com/office/officeart/2005/8/layout/orgChart1"/>
    <dgm:cxn modelId="{FD71FB61-299C-4BC0-8221-D2C7A7BDC605}" type="presOf" srcId="{48B92941-6F86-4D0C-B95F-41A010EA8C5B}" destId="{AF5AC0CC-E015-4B3E-909D-81BED036B6EB}" srcOrd="1" destOrd="0" presId="urn:microsoft.com/office/officeart/2005/8/layout/orgChart1"/>
    <dgm:cxn modelId="{D56DB6AE-F3AB-4432-90A8-B19C2C7B2D6E}" type="presOf" srcId="{595DCDDB-45A7-4DAC-9DE3-6F3582A64A15}" destId="{F31C21B9-9803-4918-8F67-25932CB73F65}" srcOrd="0" destOrd="0" presId="urn:microsoft.com/office/officeart/2005/8/layout/orgChart1"/>
    <dgm:cxn modelId="{5BC08F4B-CF63-4930-81DF-01641C4EBAFE}" type="presParOf" srcId="{4C1E3100-55F5-4FCA-91B9-EB4BFF9F72A5}" destId="{9FEC6971-04F9-40EC-8F3C-4E8095C7D6E2}" srcOrd="0" destOrd="0" presId="urn:microsoft.com/office/officeart/2005/8/layout/orgChart1"/>
    <dgm:cxn modelId="{6A222BF2-C6A7-4B73-AB00-B98DD070344D}" type="presParOf" srcId="{9FEC6971-04F9-40EC-8F3C-4E8095C7D6E2}" destId="{A2FD4334-5903-4584-B712-02238A6C0B53}" srcOrd="0" destOrd="0" presId="urn:microsoft.com/office/officeart/2005/8/layout/orgChart1"/>
    <dgm:cxn modelId="{8C1557AF-EB79-4A08-A783-F4B2128A9F9F}" type="presParOf" srcId="{A2FD4334-5903-4584-B712-02238A6C0B53}" destId="{F31C21B9-9803-4918-8F67-25932CB73F65}" srcOrd="0" destOrd="0" presId="urn:microsoft.com/office/officeart/2005/8/layout/orgChart1"/>
    <dgm:cxn modelId="{4362AA51-5F59-4B24-A2B1-F4027C3A1A3B}" type="presParOf" srcId="{A2FD4334-5903-4584-B712-02238A6C0B53}" destId="{F17B907F-CA01-4C34-8721-854E02BAFB1B}" srcOrd="1" destOrd="0" presId="urn:microsoft.com/office/officeart/2005/8/layout/orgChart1"/>
    <dgm:cxn modelId="{4150FEFD-A829-4CCC-8721-1AD203A4D399}" type="presParOf" srcId="{9FEC6971-04F9-40EC-8F3C-4E8095C7D6E2}" destId="{899B6029-26A4-4073-A0EB-529D6D60C41D}" srcOrd="1" destOrd="0" presId="urn:microsoft.com/office/officeart/2005/8/layout/orgChart1"/>
    <dgm:cxn modelId="{8603EFAD-7FD6-4A05-93E7-AA53EB20C86D}" type="presParOf" srcId="{899B6029-26A4-4073-A0EB-529D6D60C41D}" destId="{2EFD507C-E123-4165-A142-BB1C3144EEE8}" srcOrd="0" destOrd="0" presId="urn:microsoft.com/office/officeart/2005/8/layout/orgChart1"/>
    <dgm:cxn modelId="{FA3CCDCB-4C70-4574-8736-34E1C801865C}" type="presParOf" srcId="{899B6029-26A4-4073-A0EB-529D6D60C41D}" destId="{39B901ED-A2B6-4913-BE76-BEA576632982}" srcOrd="1" destOrd="0" presId="urn:microsoft.com/office/officeart/2005/8/layout/orgChart1"/>
    <dgm:cxn modelId="{6BC864BA-BF83-437D-BD83-5277C93636DF}" type="presParOf" srcId="{39B901ED-A2B6-4913-BE76-BEA576632982}" destId="{979BFAD1-77D6-4AF6-8935-8AA3AD8DF7DF}" srcOrd="0" destOrd="0" presId="urn:microsoft.com/office/officeart/2005/8/layout/orgChart1"/>
    <dgm:cxn modelId="{8D19C043-1D91-4F49-AD6F-5913C76A8172}" type="presParOf" srcId="{979BFAD1-77D6-4AF6-8935-8AA3AD8DF7DF}" destId="{23B20DAE-0B4D-431F-AE60-20DFA656AC2C}" srcOrd="0" destOrd="0" presId="urn:microsoft.com/office/officeart/2005/8/layout/orgChart1"/>
    <dgm:cxn modelId="{00684215-0085-4A32-9209-F11585E1ADD2}" type="presParOf" srcId="{979BFAD1-77D6-4AF6-8935-8AA3AD8DF7DF}" destId="{8F8DEDF3-693D-40C2-A326-08089A3B4ED4}" srcOrd="1" destOrd="0" presId="urn:microsoft.com/office/officeart/2005/8/layout/orgChart1"/>
    <dgm:cxn modelId="{8C6EE812-09C8-422B-923D-8165877FF938}" type="presParOf" srcId="{39B901ED-A2B6-4913-BE76-BEA576632982}" destId="{0C1A48FB-C13A-4E80-9105-D29F90E598F4}" srcOrd="1" destOrd="0" presId="urn:microsoft.com/office/officeart/2005/8/layout/orgChart1"/>
    <dgm:cxn modelId="{39C3A01E-89B8-443B-ACD2-52C2DD99A8BF}" type="presParOf" srcId="{39B901ED-A2B6-4913-BE76-BEA576632982}" destId="{2F8504F5-4DB5-4159-B51D-1459AF0D03EC}" srcOrd="2" destOrd="0" presId="urn:microsoft.com/office/officeart/2005/8/layout/orgChart1"/>
    <dgm:cxn modelId="{1CE8F128-B27E-4804-9F49-A31F1F51110A}" type="presParOf" srcId="{899B6029-26A4-4073-A0EB-529D6D60C41D}" destId="{66FBB1E3-5B11-4C1A-981A-51A53FFFBCBC}" srcOrd="2" destOrd="0" presId="urn:microsoft.com/office/officeart/2005/8/layout/orgChart1"/>
    <dgm:cxn modelId="{D209779B-0653-4EEA-9B28-70163EF0500A}" type="presParOf" srcId="{899B6029-26A4-4073-A0EB-529D6D60C41D}" destId="{F3689504-50F6-4839-8434-48C98FDC7228}" srcOrd="3" destOrd="0" presId="urn:microsoft.com/office/officeart/2005/8/layout/orgChart1"/>
    <dgm:cxn modelId="{4B8DDA01-8D08-4D65-A99F-FA5C28623B1F}" type="presParOf" srcId="{F3689504-50F6-4839-8434-48C98FDC7228}" destId="{65F9B40B-B5EA-468B-8B35-BDC23FC3285C}" srcOrd="0" destOrd="0" presId="urn:microsoft.com/office/officeart/2005/8/layout/orgChart1"/>
    <dgm:cxn modelId="{A8EDE284-45D9-41F2-A90F-6230329633BD}" type="presParOf" srcId="{65F9B40B-B5EA-468B-8B35-BDC23FC3285C}" destId="{F3D75465-C4E8-4C7D-949B-F6703127A098}" srcOrd="0" destOrd="0" presId="urn:microsoft.com/office/officeart/2005/8/layout/orgChart1"/>
    <dgm:cxn modelId="{F68F90B9-A557-4424-AB60-455822CBBB5E}" type="presParOf" srcId="{65F9B40B-B5EA-468B-8B35-BDC23FC3285C}" destId="{AFD9FD56-FBD7-4F5E-A155-2C61CBAAB5CE}" srcOrd="1" destOrd="0" presId="urn:microsoft.com/office/officeart/2005/8/layout/orgChart1"/>
    <dgm:cxn modelId="{C6697164-E4C9-4A5F-9DFD-F415D1702DEB}" type="presParOf" srcId="{F3689504-50F6-4839-8434-48C98FDC7228}" destId="{CB543491-19CC-46C4-AEA2-6471E7B5D9AB}" srcOrd="1" destOrd="0" presId="urn:microsoft.com/office/officeart/2005/8/layout/orgChart1"/>
    <dgm:cxn modelId="{3DF71820-1D9A-4B69-A359-3BF3315192F1}" type="presParOf" srcId="{F3689504-50F6-4839-8434-48C98FDC7228}" destId="{EE2ACAB4-16DE-4380-AAE3-84E0FFB6814C}" srcOrd="2" destOrd="0" presId="urn:microsoft.com/office/officeart/2005/8/layout/orgChart1"/>
    <dgm:cxn modelId="{1A97746E-0708-411A-BF01-122EFCE4A913}" type="presParOf" srcId="{899B6029-26A4-4073-A0EB-529D6D60C41D}" destId="{1E855432-476A-48D1-AC87-806EFC3270C0}" srcOrd="4" destOrd="0" presId="urn:microsoft.com/office/officeart/2005/8/layout/orgChart1"/>
    <dgm:cxn modelId="{F55C8F68-8A7F-46E9-A53D-114ABAAADDA6}" type="presParOf" srcId="{899B6029-26A4-4073-A0EB-529D6D60C41D}" destId="{9B909F83-5FCD-4AC9-9D3D-438449E05971}" srcOrd="5" destOrd="0" presId="urn:microsoft.com/office/officeart/2005/8/layout/orgChart1"/>
    <dgm:cxn modelId="{BB84F1CD-83F0-4546-BDA7-00A5074A6A45}" type="presParOf" srcId="{9B909F83-5FCD-4AC9-9D3D-438449E05971}" destId="{1538B787-A35A-4631-A76C-80DC4DC33FD1}" srcOrd="0" destOrd="0" presId="urn:microsoft.com/office/officeart/2005/8/layout/orgChart1"/>
    <dgm:cxn modelId="{540909DB-2F7D-4CA0-9EB7-A1D290A3C01B}" type="presParOf" srcId="{1538B787-A35A-4631-A76C-80DC4DC33FD1}" destId="{07A1E8CB-372B-4E16-9EE3-AE2F043C14E6}" srcOrd="0" destOrd="0" presId="urn:microsoft.com/office/officeart/2005/8/layout/orgChart1"/>
    <dgm:cxn modelId="{65C76402-FD8D-4866-808B-40108A636D09}" type="presParOf" srcId="{1538B787-A35A-4631-A76C-80DC4DC33FD1}" destId="{AF5AC0CC-E015-4B3E-909D-81BED036B6EB}" srcOrd="1" destOrd="0" presId="urn:microsoft.com/office/officeart/2005/8/layout/orgChart1"/>
    <dgm:cxn modelId="{99F6F467-FF9D-4A57-8E29-23AAA156B0C6}" type="presParOf" srcId="{9B909F83-5FCD-4AC9-9D3D-438449E05971}" destId="{76BAC467-C450-4798-AAC4-A746A1D693C8}" srcOrd="1" destOrd="0" presId="urn:microsoft.com/office/officeart/2005/8/layout/orgChart1"/>
    <dgm:cxn modelId="{05BCCA5E-D1C2-4154-A274-EA82B6D3B65F}" type="presParOf" srcId="{9B909F83-5FCD-4AC9-9D3D-438449E05971}" destId="{91AF2C44-A56C-4483-BC3D-1B071D5A528C}" srcOrd="2" destOrd="0" presId="urn:microsoft.com/office/officeart/2005/8/layout/orgChart1"/>
    <dgm:cxn modelId="{6642CECB-530F-4941-B314-09BA3CB3AF46}" type="presParOf" srcId="{899B6029-26A4-4073-A0EB-529D6D60C41D}" destId="{B81BEB07-398C-4CBA-88A0-244731C8A9FE}" srcOrd="6" destOrd="0" presId="urn:microsoft.com/office/officeart/2005/8/layout/orgChart1"/>
    <dgm:cxn modelId="{46F3287E-48F2-459E-ACEC-9D016395F890}" type="presParOf" srcId="{899B6029-26A4-4073-A0EB-529D6D60C41D}" destId="{E3618534-B732-4EAD-8AA1-8211D7DB4F3F}" srcOrd="7" destOrd="0" presId="urn:microsoft.com/office/officeart/2005/8/layout/orgChart1"/>
    <dgm:cxn modelId="{DECE520C-4BB8-4FE1-903E-F6FEFA041343}" type="presParOf" srcId="{E3618534-B732-4EAD-8AA1-8211D7DB4F3F}" destId="{874A94B1-91EF-48D1-BA01-8B405D816FB6}" srcOrd="0" destOrd="0" presId="urn:microsoft.com/office/officeart/2005/8/layout/orgChart1"/>
    <dgm:cxn modelId="{A79088E3-AEBF-44ED-AB03-ADB436E5ADFE}" type="presParOf" srcId="{874A94B1-91EF-48D1-BA01-8B405D816FB6}" destId="{513DA8C6-476B-4B7E-874C-9DCC3AA9D9C0}" srcOrd="0" destOrd="0" presId="urn:microsoft.com/office/officeart/2005/8/layout/orgChart1"/>
    <dgm:cxn modelId="{66E32AE8-C0E2-4ADB-9426-4273697E2D88}" type="presParOf" srcId="{874A94B1-91EF-48D1-BA01-8B405D816FB6}" destId="{C710030C-734B-42CD-AAA3-16AF3DBDE1EB}" srcOrd="1" destOrd="0" presId="urn:microsoft.com/office/officeart/2005/8/layout/orgChart1"/>
    <dgm:cxn modelId="{1362FB54-8E02-4ACE-B32D-64B52E1415F7}" type="presParOf" srcId="{E3618534-B732-4EAD-8AA1-8211D7DB4F3F}" destId="{4AB90463-4C9E-4B83-B960-F5D4FBE09A6C}" srcOrd="1" destOrd="0" presId="urn:microsoft.com/office/officeart/2005/8/layout/orgChart1"/>
    <dgm:cxn modelId="{079AAC54-B7EB-473D-84EA-BE3B18B56DB9}" type="presParOf" srcId="{E3618534-B732-4EAD-8AA1-8211D7DB4F3F}" destId="{1BE11790-0AF9-407A-8FC2-61B56A5F36FB}" srcOrd="2" destOrd="0" presId="urn:microsoft.com/office/officeart/2005/8/layout/orgChart1"/>
    <dgm:cxn modelId="{2181A295-48D2-44AC-9E5D-B9EF165820FC}" type="presParOf" srcId="{9FEC6971-04F9-40EC-8F3C-4E8095C7D6E2}" destId="{20FED9B2-F35E-41D1-A071-7B312748E4F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1BEB07-398C-4CBA-88A0-244731C8A9FE}">
      <dsp:nvSpPr>
        <dsp:cNvPr id="0" name=""/>
        <dsp:cNvSpPr/>
      </dsp:nvSpPr>
      <dsp:spPr>
        <a:xfrm>
          <a:off x="4351047" y="943973"/>
          <a:ext cx="3039436" cy="15011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1388"/>
              </a:lnTo>
              <a:lnTo>
                <a:pt x="3039436" y="1331388"/>
              </a:lnTo>
              <a:lnTo>
                <a:pt x="3039436" y="1501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55432-476A-48D1-AC87-806EFC3270C0}">
      <dsp:nvSpPr>
        <dsp:cNvPr id="0" name=""/>
        <dsp:cNvSpPr/>
      </dsp:nvSpPr>
      <dsp:spPr>
        <a:xfrm>
          <a:off x="4351047" y="943973"/>
          <a:ext cx="543049" cy="15011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1388"/>
              </a:lnTo>
              <a:lnTo>
                <a:pt x="543049" y="1331388"/>
              </a:lnTo>
              <a:lnTo>
                <a:pt x="543049" y="1501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FBB1E3-5B11-4C1A-981A-51A53FFFBCBC}">
      <dsp:nvSpPr>
        <dsp:cNvPr id="0" name=""/>
        <dsp:cNvSpPr/>
      </dsp:nvSpPr>
      <dsp:spPr>
        <a:xfrm>
          <a:off x="2768041" y="943973"/>
          <a:ext cx="1583006" cy="1501149"/>
        </a:xfrm>
        <a:custGeom>
          <a:avLst/>
          <a:gdLst/>
          <a:ahLst/>
          <a:cxnLst/>
          <a:rect l="0" t="0" r="0" b="0"/>
          <a:pathLst>
            <a:path>
              <a:moveTo>
                <a:pt x="1583006" y="0"/>
              </a:moveTo>
              <a:lnTo>
                <a:pt x="1583006" y="1331388"/>
              </a:lnTo>
              <a:lnTo>
                <a:pt x="0" y="1331388"/>
              </a:lnTo>
              <a:lnTo>
                <a:pt x="0" y="1501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FD507C-E123-4165-A142-BB1C3144EEE8}">
      <dsp:nvSpPr>
        <dsp:cNvPr id="0" name=""/>
        <dsp:cNvSpPr/>
      </dsp:nvSpPr>
      <dsp:spPr>
        <a:xfrm>
          <a:off x="811745" y="943973"/>
          <a:ext cx="3539302" cy="1501149"/>
        </a:xfrm>
        <a:custGeom>
          <a:avLst/>
          <a:gdLst/>
          <a:ahLst/>
          <a:cxnLst/>
          <a:rect l="0" t="0" r="0" b="0"/>
          <a:pathLst>
            <a:path>
              <a:moveTo>
                <a:pt x="3539302" y="0"/>
              </a:moveTo>
              <a:lnTo>
                <a:pt x="3539302" y="1331388"/>
              </a:lnTo>
              <a:lnTo>
                <a:pt x="0" y="1331388"/>
              </a:lnTo>
              <a:lnTo>
                <a:pt x="0" y="1501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1C21B9-9803-4918-8F67-25932CB73F65}">
      <dsp:nvSpPr>
        <dsp:cNvPr id="0" name=""/>
        <dsp:cNvSpPr/>
      </dsp:nvSpPr>
      <dsp:spPr>
        <a:xfrm>
          <a:off x="1975814" y="135586"/>
          <a:ext cx="4750467" cy="8083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Питание реки</a:t>
          </a:r>
          <a:endParaRPr lang="ru-RU" sz="4000" kern="1200" dirty="0"/>
        </a:p>
      </dsp:txBody>
      <dsp:txXfrm>
        <a:off x="1975814" y="135586"/>
        <a:ext cx="4750467" cy="808386"/>
      </dsp:txXfrm>
    </dsp:sp>
    <dsp:sp modelId="{23B20DAE-0B4D-431F-AE60-20DFA656AC2C}">
      <dsp:nvSpPr>
        <dsp:cNvPr id="0" name=""/>
        <dsp:cNvSpPr/>
      </dsp:nvSpPr>
      <dsp:spPr>
        <a:xfrm>
          <a:off x="3359" y="2445122"/>
          <a:ext cx="1616773" cy="8083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дождевое</a:t>
          </a:r>
          <a:endParaRPr lang="ru-RU" sz="2800" kern="1200" dirty="0"/>
        </a:p>
      </dsp:txBody>
      <dsp:txXfrm>
        <a:off x="3359" y="2445122"/>
        <a:ext cx="1616773" cy="808386"/>
      </dsp:txXfrm>
    </dsp:sp>
    <dsp:sp modelId="{F3D75465-C4E8-4C7D-949B-F6703127A098}">
      <dsp:nvSpPr>
        <dsp:cNvPr id="0" name=""/>
        <dsp:cNvSpPr/>
      </dsp:nvSpPr>
      <dsp:spPr>
        <a:xfrm>
          <a:off x="1959654" y="2445122"/>
          <a:ext cx="1616773" cy="8083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снеговое</a:t>
          </a:r>
          <a:endParaRPr lang="ru-RU" sz="2800" kern="1200" dirty="0"/>
        </a:p>
      </dsp:txBody>
      <dsp:txXfrm>
        <a:off x="1959654" y="2445122"/>
        <a:ext cx="1616773" cy="808386"/>
      </dsp:txXfrm>
    </dsp:sp>
    <dsp:sp modelId="{07A1E8CB-372B-4E16-9EE3-AE2F043C14E6}">
      <dsp:nvSpPr>
        <dsp:cNvPr id="0" name=""/>
        <dsp:cNvSpPr/>
      </dsp:nvSpPr>
      <dsp:spPr>
        <a:xfrm>
          <a:off x="3915950" y="2445122"/>
          <a:ext cx="1956295" cy="8083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смешанное</a:t>
          </a:r>
          <a:endParaRPr lang="ru-RU" sz="2800" kern="1200" dirty="0"/>
        </a:p>
      </dsp:txBody>
      <dsp:txXfrm>
        <a:off x="3915950" y="2445122"/>
        <a:ext cx="1956295" cy="808386"/>
      </dsp:txXfrm>
    </dsp:sp>
    <dsp:sp modelId="{513DA8C6-476B-4B7E-874C-9DCC3AA9D9C0}">
      <dsp:nvSpPr>
        <dsp:cNvPr id="0" name=""/>
        <dsp:cNvSpPr/>
      </dsp:nvSpPr>
      <dsp:spPr>
        <a:xfrm>
          <a:off x="6211767" y="2445122"/>
          <a:ext cx="2357433" cy="11535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Подземными водами	</a:t>
          </a:r>
          <a:endParaRPr lang="ru-RU" sz="2800" kern="1200" dirty="0"/>
        </a:p>
      </dsp:txBody>
      <dsp:txXfrm>
        <a:off x="6211767" y="2445122"/>
        <a:ext cx="2357433" cy="11535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quarter" idx="10"/>
          </p:nvPr>
        </p:nvSpPr>
        <p:spPr>
          <a:xfrm>
            <a:off x="857250" y="500063"/>
            <a:ext cx="7786688" cy="600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6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B581-F173-4E90-895C-294B86C17C0C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97530-ACB8-49FA-A895-421BBD42E2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E2375-85FA-4D55-9C86-88AD8925F871}" type="datetimeFigureOut">
              <a:rPr lang="ru-RU" smtClean="0"/>
              <a:pPr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BFDC4-03FB-4D72-B760-01C521DDD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Урок географии </a:t>
            </a:r>
            <a:br>
              <a:rPr lang="ru-RU" dirty="0" smtClean="0"/>
            </a:br>
            <a:r>
              <a:rPr lang="ru-RU" dirty="0" smtClean="0"/>
              <a:t>в 6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4282" y="214290"/>
          <a:ext cx="8669338" cy="6478587"/>
        </p:xfrm>
        <a:graphic>
          <a:graphicData uri="http://schemas.openxmlformats.org/presentationml/2006/ole">
            <p:oleObj spid="_x0000_s1026" name="Слайд" r:id="rId3" imgW="4570587" imgH="3427442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Речная долина</a:t>
            </a:r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type="pic" idx="1"/>
          </p:nvPr>
        </p:nvGraphicFramePr>
        <p:xfrm>
          <a:off x="3071802" y="1285860"/>
          <a:ext cx="5757862" cy="4318000"/>
        </p:xfrm>
        <a:graphic>
          <a:graphicData uri="http://schemas.openxmlformats.org/presentationml/2006/ole">
            <p:oleObj spid="_x0000_s2050" name="Слайд" r:id="rId3" imgW="4570587" imgH="3427442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4294967295"/>
          </p:nvPr>
        </p:nvGraphicFramePr>
        <p:xfrm>
          <a:off x="285720" y="1428736"/>
          <a:ext cx="8572560" cy="4895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«Режим реки – последовательное изменение уровня воды»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920875"/>
            <a:ext cx="4038600" cy="4433888"/>
          </a:xfrm>
        </p:spPr>
        <p:txBody>
          <a:bodyPr/>
          <a:lstStyle/>
          <a:p>
            <a:r>
              <a:rPr lang="ru-RU" b="1" dirty="0" smtClean="0"/>
              <a:t>«Половодье – это продолжительный подъем уровня воды в определенный сезон»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«Межень – низкий уровень воды в реке»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105400" y="1920875"/>
            <a:ext cx="4038600" cy="4433888"/>
          </a:xfrm>
        </p:spPr>
        <p:txBody>
          <a:bodyPr/>
          <a:lstStyle/>
          <a:p>
            <a:r>
              <a:rPr lang="ru-RU" b="1" dirty="0" smtClean="0"/>
              <a:t>«Паводок – это кратковременный подъем уровня воды в любой  сезон»</a:t>
            </a:r>
            <a:endParaRPr lang="ru-RU" b="1" dirty="0"/>
          </a:p>
        </p:txBody>
      </p:sp>
      <p:pic>
        <p:nvPicPr>
          <p:cNvPr id="4098" name="Picture 2" descr="http://foto.nurlat.net/albums/userpics/normal_%E0%EF%F0%E5%EB%FC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7752" y="3857628"/>
            <a:ext cx="3358285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142844" y="642918"/>
            <a:ext cx="4040188" cy="658812"/>
          </a:xfrm>
        </p:spPr>
        <p:txBody>
          <a:bodyPr/>
          <a:lstStyle/>
          <a:p>
            <a:r>
              <a:rPr lang="ru-RU" sz="3600" dirty="0" smtClean="0"/>
              <a:t>Пороги</a:t>
            </a:r>
            <a:endParaRPr lang="ru-RU" sz="36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5102225" y="2500306"/>
            <a:ext cx="4041775" cy="65405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Водопады</a:t>
            </a:r>
            <a:endParaRPr lang="ru-RU" sz="3600" dirty="0"/>
          </a:p>
        </p:txBody>
      </p:sp>
      <p:pic>
        <p:nvPicPr>
          <p:cNvPr id="3076" name="Picture 4" descr="http://i015.radikal.ru/1206/a5/05cf212c8a8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500174"/>
            <a:ext cx="4954847" cy="3240000"/>
          </a:xfrm>
          <a:prstGeom prst="rect">
            <a:avLst/>
          </a:prstGeom>
          <a:noFill/>
        </p:spPr>
      </p:pic>
      <p:pic>
        <p:nvPicPr>
          <p:cNvPr id="3078" name="Picture 6" descr="http://pozitiv-news.ru/wp-content/uploads/2011/11/09_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3500438"/>
            <a:ext cx="4317795" cy="32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Найдите на карте Южной Америки самый высокий в мире водопад (5ºс.ш. 62º </a:t>
            </a:r>
            <a:r>
              <a:rPr lang="ru-RU" sz="3600" b="1" dirty="0" err="1" smtClean="0"/>
              <a:t>з.д</a:t>
            </a:r>
            <a:r>
              <a:rPr lang="ru-RU" sz="3600" b="1" dirty="0" smtClean="0"/>
              <a:t>.) . На какой реке он находится?</a:t>
            </a:r>
            <a:endParaRPr lang="ru-RU" sz="3600" b="1" dirty="0"/>
          </a:p>
        </p:txBody>
      </p:sp>
      <p:pic>
        <p:nvPicPr>
          <p:cNvPr id="52226" name="Picture 2" descr="http://stat20.privet.ru/lr/0c0cc43fefffa5d1ac14837f6be9753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57290" y="2428868"/>
            <a:ext cx="6219825" cy="3952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Водопад </a:t>
            </a:r>
            <a:r>
              <a:rPr lang="ru-RU" b="1" dirty="0" err="1" smtClean="0"/>
              <a:t>Анхель</a:t>
            </a:r>
            <a:r>
              <a:rPr lang="ru-RU" b="1" dirty="0" smtClean="0"/>
              <a:t> – самый высокий водопад в мире.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72198" y="1920084"/>
            <a:ext cx="2928958" cy="47236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Высота-1054 м (по другим источникам-979 м). </a:t>
            </a:r>
          </a:p>
          <a:p>
            <a:pPr>
              <a:buNone/>
            </a:pPr>
            <a:r>
              <a:rPr lang="ru-RU" b="1" i="1" dirty="0" smtClean="0"/>
              <a:t>Водопад </a:t>
            </a:r>
            <a:r>
              <a:rPr lang="ru-RU" b="1" i="1" dirty="0" err="1" smtClean="0"/>
              <a:t>Анхель</a:t>
            </a:r>
            <a:r>
              <a:rPr lang="ru-RU" b="1" i="1" dirty="0" smtClean="0"/>
              <a:t> находится на </a:t>
            </a:r>
            <a:r>
              <a:rPr lang="ru-RU" b="1" i="1" dirty="0" err="1" smtClean="0"/>
              <a:t>р.Чуруми</a:t>
            </a: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  (бассейн </a:t>
            </a:r>
          </a:p>
          <a:p>
            <a:pPr>
              <a:buNone/>
            </a:pPr>
            <a:r>
              <a:rPr lang="ru-RU" b="1" i="1" dirty="0" smtClean="0"/>
              <a:t>   р. Ориноко)</a:t>
            </a:r>
            <a:endParaRPr lang="ru-RU" b="1" dirty="0"/>
          </a:p>
        </p:txBody>
      </p:sp>
      <p:pic>
        <p:nvPicPr>
          <p:cNvPr id="57346" name="Picture 2" descr="http://empimuslion.files.wordpress.com/2008/06/angel-falls-venezuell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2000240"/>
            <a:ext cx="5760000" cy="432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Характер течения реки 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0" y="1855788"/>
            <a:ext cx="4040188" cy="6588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Горная река</a:t>
            </a:r>
            <a:endParaRPr lang="ru-RU" sz="28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4929190" y="2571744"/>
            <a:ext cx="4041775" cy="65405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Равнинная река</a:t>
            </a:r>
            <a:endParaRPr lang="ru-RU" sz="2800" b="1" dirty="0"/>
          </a:p>
        </p:txBody>
      </p:sp>
      <p:pic>
        <p:nvPicPr>
          <p:cNvPr id="53250" name="Picture 2" descr="http://forum.exler.ru/uploads/52/post-122511263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2500306"/>
            <a:ext cx="4317795" cy="3240000"/>
          </a:xfrm>
          <a:prstGeom prst="rect">
            <a:avLst/>
          </a:prstGeom>
          <a:noFill/>
        </p:spPr>
      </p:pic>
      <p:pic>
        <p:nvPicPr>
          <p:cNvPr id="53252" name="Picture 4" descr="http://www.russia-da.ru/images/and/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3429000"/>
            <a:ext cx="4317795" cy="32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85728"/>
            <a:ext cx="8229600" cy="1143000"/>
          </a:xfrm>
        </p:spPr>
        <p:txBody>
          <a:bodyPr/>
          <a:lstStyle/>
          <a:p>
            <a:r>
              <a:rPr lang="ru-RU" b="1" dirty="0" smtClean="0"/>
              <a:t>   Река Амазонка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920875"/>
            <a:ext cx="4643438" cy="479425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b="1" dirty="0" smtClean="0"/>
              <a:t> </a:t>
            </a:r>
            <a:r>
              <a:rPr lang="ru-RU" dirty="0" smtClean="0"/>
              <a:t>1.    Амазонка находится в Южной Америке, протекает в основном по территории Перу и Бразилии</a:t>
            </a:r>
          </a:p>
          <a:p>
            <a:pPr marL="514350" indent="-514350">
              <a:buNone/>
            </a:pPr>
            <a:r>
              <a:rPr lang="ru-RU" dirty="0" smtClean="0"/>
              <a:t>2.    Амазонка течет с запада на восток</a:t>
            </a:r>
          </a:p>
          <a:p>
            <a:pPr marL="514350" indent="-514350">
              <a:buNone/>
            </a:pPr>
            <a:r>
              <a:rPr lang="ru-RU" dirty="0" smtClean="0"/>
              <a:t>3.    Исток Амазонки в горах Андах, впадает река в Атлантический океан.</a:t>
            </a:r>
          </a:p>
          <a:p>
            <a:pPr marL="514350" indent="-514350">
              <a:buNone/>
            </a:pPr>
            <a:r>
              <a:rPr lang="ru-RU" dirty="0" smtClean="0"/>
              <a:t>4.   Амазонка- главная река со своими притоками.</a:t>
            </a:r>
          </a:p>
          <a:p>
            <a:pPr marL="514350" indent="-514350">
              <a:buNone/>
            </a:pPr>
            <a:r>
              <a:rPr lang="ru-RU" dirty="0" smtClean="0"/>
              <a:t>5.   Бассейн реки более 7 тыс.кв.км. Это самая многоводная река мира.</a:t>
            </a:r>
            <a:endParaRPr lang="ru-RU" dirty="0"/>
          </a:p>
        </p:txBody>
      </p:sp>
      <p:pic>
        <p:nvPicPr>
          <p:cNvPr id="54274" name="Picture 2" descr="http://www.factruz.ru/world_ocean/images/amazon1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72066" y="428604"/>
            <a:ext cx="3524250" cy="3524251"/>
          </a:xfrm>
          <a:prstGeom prst="rect">
            <a:avLst/>
          </a:prstGeom>
          <a:noFill/>
        </p:spPr>
      </p:pic>
      <p:pic>
        <p:nvPicPr>
          <p:cNvPr id="54276" name="Picture 4" descr="http://www.gazetaby.com/i/2012/02/botsvana_017_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628" y="4214818"/>
            <a:ext cx="3748428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6536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Домашнее задание.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  </a:t>
            </a:r>
            <a:r>
              <a:rPr lang="ru-RU" dirty="0" smtClean="0"/>
              <a:t>Изучить §21</a:t>
            </a:r>
            <a:br>
              <a:rPr lang="ru-RU" dirty="0" smtClean="0"/>
            </a:br>
            <a:r>
              <a:rPr lang="ru-RU" dirty="0" smtClean="0"/>
              <a:t>   Ответить на вопросы 2-11</a:t>
            </a:r>
            <a:br>
              <a:rPr lang="ru-RU" dirty="0" smtClean="0"/>
            </a:br>
            <a:r>
              <a:rPr lang="ru-RU" dirty="0" smtClean="0"/>
              <a:t>   Выполнить задания 1,11 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Реки – артерии Земли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6" y="4214818"/>
            <a:ext cx="3101716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Подготовила: </a:t>
            </a:r>
          </a:p>
          <a:p>
            <a:r>
              <a:rPr lang="ru-RU" dirty="0" smtClean="0"/>
              <a:t>учитель географии </a:t>
            </a:r>
          </a:p>
          <a:p>
            <a:r>
              <a:rPr lang="ru-RU" dirty="0" smtClean="0"/>
              <a:t>МБОУ </a:t>
            </a:r>
            <a:r>
              <a:rPr lang="ru-RU" dirty="0" smtClean="0"/>
              <a:t>гимназии</a:t>
            </a:r>
          </a:p>
          <a:p>
            <a:r>
              <a:rPr lang="ru-RU" dirty="0" smtClean="0"/>
              <a:t> станицы Азовской</a:t>
            </a:r>
            <a:endParaRPr lang="ru-RU" dirty="0" smtClean="0"/>
          </a:p>
          <a:p>
            <a:r>
              <a:rPr lang="ru-RU" dirty="0" smtClean="0"/>
              <a:t> Проничева Ольга Александровна</a:t>
            </a:r>
            <a:endParaRPr lang="ru-RU" dirty="0"/>
          </a:p>
        </p:txBody>
      </p:sp>
      <p:pic>
        <p:nvPicPr>
          <p:cNvPr id="8194" name="Picture 2" descr="http://www.proza.ru/pics/2009/04/25/10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3643314"/>
            <a:ext cx="4142378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Проверь себя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05037" y="2282031"/>
            <a:ext cx="473392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3600" b="1" dirty="0" smtClean="0"/>
              <a:t>Не конь, а бежит, не лес, а шумит</a:t>
            </a:r>
          </a:p>
          <a:p>
            <a:pPr algn="ctr">
              <a:buNone/>
            </a:pPr>
            <a:r>
              <a:rPr lang="ru-RU" sz="3600" b="1" dirty="0" smtClean="0"/>
              <a:t>Течет, течет – не вытечет,</a:t>
            </a:r>
            <a:br>
              <a:rPr lang="ru-RU" sz="3600" b="1" dirty="0" smtClean="0"/>
            </a:br>
            <a:r>
              <a:rPr lang="ru-RU" sz="3600" b="1" dirty="0" smtClean="0"/>
              <a:t>   Бежит, бежит – не выбежит.</a:t>
            </a:r>
            <a:br>
              <a:rPr lang="ru-RU" sz="3600" b="1" dirty="0" smtClean="0"/>
            </a:br>
            <a:r>
              <a:rPr lang="ru-RU" sz="3600" b="1" dirty="0" smtClean="0"/>
              <a:t>     С горы пришла, в море ушла.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400" b="1" dirty="0"/>
          </a:p>
        </p:txBody>
      </p:sp>
      <p:pic>
        <p:nvPicPr>
          <p:cNvPr id="5122" name="Picture 2" descr="http://cs5505.vkontakte.ru/u72295178/-5/x_523f6b6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52" y="2143116"/>
            <a:ext cx="6219825" cy="41148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500042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«Река – это водный поток, текущий по руслу»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Определите реку по описанию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«Эта река – главная артерия Восточной Сибири. Она начинается в 30 км от западного берега Байкала и несет свои воды на север, в море Лаптевых”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Река Лена</a:t>
            </a:r>
            <a:endParaRPr lang="ru-RU" b="1" dirty="0"/>
          </a:p>
        </p:txBody>
      </p:sp>
      <p:pic>
        <p:nvPicPr>
          <p:cNvPr id="56324" name="Picture 4" descr="http://img-2005-11.photosight.ru/15/113281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2976" y="2214554"/>
            <a:ext cx="6219825" cy="4143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Речная система</a:t>
            </a:r>
            <a:r>
              <a:rPr lang="ru-RU" dirty="0" smtClean="0"/>
              <a:t> </a:t>
            </a:r>
            <a:r>
              <a:rPr lang="ru-RU" b="1" dirty="0" smtClean="0"/>
              <a:t>– это главная со всеми притоками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57356" y="2143116"/>
            <a:ext cx="5929354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Река </a:t>
            </a:r>
            <a:r>
              <a:rPr lang="ru-RU" b="1" dirty="0" err="1" smtClean="0"/>
              <a:t>Убин</a:t>
            </a:r>
            <a:r>
              <a:rPr lang="ru-RU" b="1" dirty="0" smtClean="0"/>
              <a:t> - Су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14547" y="2143116"/>
            <a:ext cx="5286412" cy="452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170</TotalTime>
  <Words>260</Words>
  <Application>Microsoft Office PowerPoint</Application>
  <PresentationFormat>Экран (4:3)</PresentationFormat>
  <Paragraphs>47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Поток</vt:lpstr>
      <vt:lpstr>Специальное оформление</vt:lpstr>
      <vt:lpstr>1_Специальное оформление</vt:lpstr>
      <vt:lpstr>Слайд</vt:lpstr>
      <vt:lpstr>Урок географии  в 6 классе</vt:lpstr>
      <vt:lpstr>Реки – артерии Земли</vt:lpstr>
      <vt:lpstr>Проверь себя</vt:lpstr>
      <vt:lpstr>ЗАГАДКА</vt:lpstr>
      <vt:lpstr> </vt:lpstr>
      <vt:lpstr>Определите реку по описанию </vt:lpstr>
      <vt:lpstr>Река Лена</vt:lpstr>
      <vt:lpstr>Речная система – это главная со всеми притоками</vt:lpstr>
      <vt:lpstr>Река Убин - Су</vt:lpstr>
      <vt:lpstr>Слайд 10</vt:lpstr>
      <vt:lpstr>Речная долина</vt:lpstr>
      <vt:lpstr>Слайд 12</vt:lpstr>
      <vt:lpstr>«Режим реки – последовательное изменение уровня воды»</vt:lpstr>
      <vt:lpstr>Слайд 14</vt:lpstr>
      <vt:lpstr>        Найдите на карте Южной Америки самый высокий в мире водопад (5ºс.ш. 62º з.д.) . На какой реке он находится?</vt:lpstr>
      <vt:lpstr>Водопад Анхель – самый высокий водопад в мире. </vt:lpstr>
      <vt:lpstr>Характер течения реки </vt:lpstr>
      <vt:lpstr>   Река Амазонка</vt:lpstr>
      <vt:lpstr>   Домашнее задание.    Изучить §21    Ответить на вопросы 2-11    Выполнить задания 1,11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Реки – артерии Земли</dc:title>
  <cp:lastModifiedBy>Zver</cp:lastModifiedBy>
  <cp:revision>20</cp:revision>
  <dcterms:modified xsi:type="dcterms:W3CDTF">2023-02-17T07:01:28Z</dcterms:modified>
</cp:coreProperties>
</file>