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B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45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63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00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5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40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8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9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6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248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58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320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4622">
              <a:srgbClr val="D5B8EA">
                <a:alpha val="14902"/>
              </a:srgbClr>
            </a:gs>
            <a:gs pos="0">
              <a:schemeClr val="accent1">
                <a:lumMod val="40000"/>
                <a:lumOff val="60000"/>
              </a:schemeClr>
            </a:gs>
            <a:gs pos="93251">
              <a:schemeClr val="bg1"/>
            </a:gs>
            <a:gs pos="74000">
              <a:srgbClr val="D5B8EA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0F9F5-01BD-437E-90E1-112272FA0ECA}" type="datetimeFigureOut">
              <a:rPr lang="ru-RU" smtClean="0"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2F319-D0AC-47D2-89FA-3040C40E86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8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7" y="290945"/>
            <a:ext cx="5908964" cy="134389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Хохломская роспись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36327" y="5708073"/>
            <a:ext cx="5555673" cy="10390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/>
              <a:t>Выполнила: </a:t>
            </a:r>
            <a:r>
              <a:rPr lang="ru-RU" sz="2000" b="1" dirty="0" err="1" smtClean="0"/>
              <a:t>Веретко</a:t>
            </a:r>
            <a:r>
              <a:rPr lang="ru-RU" sz="2000" b="1" dirty="0" smtClean="0"/>
              <a:t> Екатерина Григорьевна</a:t>
            </a:r>
          </a:p>
          <a:p>
            <a:pPr marL="0" indent="0">
              <a:buNone/>
            </a:pPr>
            <a:r>
              <a:rPr lang="ru-RU" sz="2000" b="1" dirty="0"/>
              <a:t>у</a:t>
            </a:r>
            <a:r>
              <a:rPr lang="ru-RU" sz="2000" b="1" dirty="0" smtClean="0"/>
              <a:t>читель начальных классов МБОУ СОШ № 3 «Пеликан» г. Бердска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9095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127" y="164387"/>
            <a:ext cx="10515600" cy="985845"/>
          </a:xfrm>
        </p:spPr>
        <p:txBody>
          <a:bodyPr/>
          <a:lstStyle/>
          <a:p>
            <a:pPr algn="ctr"/>
            <a:r>
              <a:rPr lang="ru-RU" b="1" dirty="0" smtClean="0"/>
              <a:t>Кроссворд</a:t>
            </a:r>
            <a:endParaRPr lang="ru-RU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" y="1150232"/>
            <a:ext cx="7660935" cy="454398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7660934" y="657309"/>
            <a:ext cx="443345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Цвет осени.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Книга для рисования.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Мастер, рисующий картины.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Бело-синяя роспись.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Глиняные игрушки.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Русская расписная кукла.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Доска для смешивания красок.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Роспись по дереву на черном фоне золотыми, красными, зелёными красками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216727" y="1643155"/>
            <a:ext cx="2355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о     х      р     а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06136" y="2202466"/>
            <a:ext cx="3241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а     л      ь     б      о    м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687781" y="2706076"/>
            <a:ext cx="443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х      у      д      о     ж    н     и      к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1165670" y="3273409"/>
            <a:ext cx="2549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г</a:t>
            </a:r>
            <a:r>
              <a:rPr lang="ru-RU" sz="2400" dirty="0" smtClean="0"/>
              <a:t>      ж     е      л     ь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606136" y="3875326"/>
            <a:ext cx="35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д     ы     м     к     о     в      о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687782" y="4378937"/>
            <a:ext cx="4294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м     а     т      р      ё      ш      к     а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216727" y="4973783"/>
            <a:ext cx="386541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п     а      л      и      т     р     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634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581" y="370898"/>
            <a:ext cx="11492346" cy="88986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Хохлома</a:t>
            </a:r>
            <a:r>
              <a:rPr lang="ru-RU" dirty="0" smtClean="0"/>
              <a:t> – это исконно славянская роспись. Она возвращает нас к традициям и нравам наших предков.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367" y="1260764"/>
            <a:ext cx="8260773" cy="539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2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алилео. Хохлома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13396" y="135370"/>
            <a:ext cx="8180531" cy="6134838"/>
          </a:xfrm>
        </p:spPr>
      </p:pic>
    </p:spTree>
    <p:extLst>
      <p:ext uri="{BB962C8B-B14F-4D97-AF65-F5344CB8AC3E}">
        <p14:creationId xmlns:p14="http://schemas.microsoft.com/office/powerpoint/2010/main" val="105284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126"/>
            <a:ext cx="10515600" cy="1039524"/>
          </a:xfrm>
        </p:spPr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2436"/>
            <a:ext cx="5590309" cy="469452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000" dirty="0" smtClean="0"/>
              <a:t>Вы, наверное, устали?</a:t>
            </a:r>
          </a:p>
          <a:p>
            <a:pPr marL="0" indent="0" algn="ctr">
              <a:buNone/>
            </a:pPr>
            <a:r>
              <a:rPr lang="ru-RU" sz="3000" dirty="0" smtClean="0"/>
              <a:t>Ну, тогда все дружно встали</a:t>
            </a:r>
          </a:p>
          <a:p>
            <a:pPr marL="0" indent="0" algn="ctr">
              <a:buNone/>
            </a:pPr>
            <a:r>
              <a:rPr lang="ru-RU" sz="3000" dirty="0" smtClean="0"/>
              <a:t>Ножками потопали,</a:t>
            </a:r>
          </a:p>
          <a:p>
            <a:pPr marL="0" indent="0" algn="ctr">
              <a:buNone/>
            </a:pPr>
            <a:r>
              <a:rPr lang="ru-RU" sz="3000" dirty="0" smtClean="0"/>
              <a:t>Ручками похлопали.</a:t>
            </a:r>
          </a:p>
          <a:p>
            <a:pPr marL="0" indent="0" algn="ctr">
              <a:buNone/>
            </a:pPr>
            <a:r>
              <a:rPr lang="ru-RU" sz="3000" dirty="0" smtClean="0"/>
              <a:t>Покрутились, повертелись</a:t>
            </a:r>
          </a:p>
          <a:p>
            <a:pPr marL="0" indent="0" algn="ctr">
              <a:buNone/>
            </a:pPr>
            <a:r>
              <a:rPr lang="ru-RU" sz="3000" dirty="0" smtClean="0"/>
              <a:t>И за парты все уселись.</a:t>
            </a:r>
          </a:p>
          <a:p>
            <a:pPr marL="0" indent="0" algn="ctr">
              <a:buNone/>
            </a:pPr>
            <a:r>
              <a:rPr lang="ru-RU" sz="3000" dirty="0" smtClean="0"/>
              <a:t>Глазки крепко закрываем,</a:t>
            </a:r>
          </a:p>
          <a:p>
            <a:pPr marL="0" indent="0" algn="ctr">
              <a:buNone/>
            </a:pPr>
            <a:r>
              <a:rPr lang="ru-RU" sz="3000" dirty="0" smtClean="0"/>
              <a:t>Дружно до пяти считаем.</a:t>
            </a:r>
          </a:p>
          <a:p>
            <a:pPr marL="0" indent="0" algn="ctr">
              <a:buNone/>
            </a:pPr>
            <a:r>
              <a:rPr lang="ru-RU" sz="3000" dirty="0" smtClean="0"/>
              <a:t>Открываем, поморгаем</a:t>
            </a:r>
          </a:p>
          <a:p>
            <a:pPr marL="0" indent="0" algn="ctr">
              <a:buNone/>
            </a:pPr>
            <a:r>
              <a:rPr lang="ru-RU" sz="3000" dirty="0" smtClean="0"/>
              <a:t>И работать начинаем.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cdn.zmescience.com/wp-content/uploads/2019/02/2000px-Man_Doing_Warm_Up_Exercise_Cartoon.svg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9" r="28592"/>
          <a:stretch/>
        </p:blipFill>
        <p:spPr bwMode="auto">
          <a:xfrm>
            <a:off x="7730837" y="825417"/>
            <a:ext cx="3435927" cy="549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58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8072" y="0"/>
            <a:ext cx="8018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2781" y="0"/>
            <a:ext cx="9144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2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5076" y="952"/>
            <a:ext cx="9740852" cy="685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1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440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Спасибо за внимание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5385406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176</Words>
  <Application>Microsoft Office PowerPoint</Application>
  <PresentationFormat>Широкоэкранный</PresentationFormat>
  <Paragraphs>32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Хохломская роспись</vt:lpstr>
      <vt:lpstr>Кроссворд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Хохломская роспись</dc:title>
  <dc:creator>user</dc:creator>
  <cp:lastModifiedBy>user</cp:lastModifiedBy>
  <cp:revision>11</cp:revision>
  <dcterms:created xsi:type="dcterms:W3CDTF">2020-12-24T14:18:23Z</dcterms:created>
  <dcterms:modified xsi:type="dcterms:W3CDTF">2020-12-24T16:10:26Z</dcterms:modified>
</cp:coreProperties>
</file>