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"/>
  </p:notesMasterIdLst>
  <p:sldIdLst>
    <p:sldId id="256" r:id="rId2"/>
    <p:sldId id="266" r:id="rId3"/>
    <p:sldId id="272" r:id="rId4"/>
    <p:sldId id="271" r:id="rId5"/>
    <p:sldId id="269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6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EB5AF8-722E-4BC8-8BDA-772713C9385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D77B2-C9DC-47D9-8585-5A1FC9D168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675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2EF6-93B7-404E-98D2-CC759BA2B2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1E0F-E282-4BC0-B066-A8F7C4D0D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849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2EF6-93B7-404E-98D2-CC759BA2B2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1E0F-E282-4BC0-B066-A8F7C4D0D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61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2EF6-93B7-404E-98D2-CC759BA2B2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1E0F-E282-4BC0-B066-A8F7C4D0D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226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2EF6-93B7-404E-98D2-CC759BA2B2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1E0F-E282-4BC0-B066-A8F7C4D0D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146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2EF6-93B7-404E-98D2-CC759BA2B2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1E0F-E282-4BC0-B066-A8F7C4D0D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913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2EF6-93B7-404E-98D2-CC759BA2B2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1E0F-E282-4BC0-B066-A8F7C4D0D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899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2EF6-93B7-404E-98D2-CC759BA2B2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1E0F-E282-4BC0-B066-A8F7C4D0D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627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2EF6-93B7-404E-98D2-CC759BA2B2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1E0F-E282-4BC0-B066-A8F7C4D0D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859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2EF6-93B7-404E-98D2-CC759BA2B2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1E0F-E282-4BC0-B066-A8F7C4D0D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102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2EF6-93B7-404E-98D2-CC759BA2B2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1E0F-E282-4BC0-B066-A8F7C4D0D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575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2EF6-93B7-404E-98D2-CC759BA2B2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61E0F-E282-4BC0-B066-A8F7C4D0D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213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32EF6-93B7-404E-98D2-CC759BA2B2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61E0F-E282-4BC0-B066-A8F7C4D0D4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38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s://i.pinimg.com/originals/61/2f/ba/612fba21fc16197222669ccb69765b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376" y="2111748"/>
            <a:ext cx="59851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стенд </a:t>
            </a:r>
          </a:p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Экодерево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01435" y="4271679"/>
            <a:ext cx="62717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Киприянова  Наталья Васильевна</a:t>
            </a:r>
          </a:p>
          <a:p>
            <a:pPr algn="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№10 «Улыбка»</a:t>
            </a:r>
          </a:p>
          <a:p>
            <a:pPr algn="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КНШ Д/С № 14, г. Кыштым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://dou21.ucoz.net/Foto/logo-konkurs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826" t="6224" r="19118" b="6510"/>
          <a:stretch>
            <a:fillRect/>
          </a:stretch>
        </p:blipFill>
        <p:spPr bwMode="auto">
          <a:xfrm>
            <a:off x="0" y="4871803"/>
            <a:ext cx="2038662" cy="177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:\Users\мама\Desktop\Киприянова\эколята-апр21\1сл\IMG_20210415_185322_BURST001_COVER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696720" y="903109"/>
            <a:ext cx="3321458" cy="44286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25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https://i.pinimg.com/originals/61/2f/ba/612fba21fc16197222669ccb69765b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pic>
        <p:nvPicPr>
          <p:cNvPr id="16385" name="Picture 1" descr="E:\Users\мама\Desktop\Киприянова\эколята-апр21\1сл\IMG_20210415_185428_BURST001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2572" y="165253"/>
            <a:ext cx="4470093" cy="59601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 descr="E:\Users\мама\Desktop\Киприянова\эколята-апр21\1сл\IMG_20210415_185255_BURST001_COVER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232020" y="165252"/>
            <a:ext cx="4474255" cy="59900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dou21.ucoz.net/Foto/logo-konkur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826" t="6224" r="19118" b="6510"/>
          <a:stretch>
            <a:fillRect/>
          </a:stretch>
        </p:blipFill>
        <p:spPr bwMode="auto">
          <a:xfrm>
            <a:off x="0" y="5081665"/>
            <a:ext cx="2038662" cy="177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400170" y="6340074"/>
            <a:ext cx="45035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«Посвящение в </a:t>
            </a:r>
            <a:r>
              <a:rPr lang="ru-RU" sz="2000" dirty="0" err="1" smtClean="0"/>
              <a:t>эколята</a:t>
            </a:r>
            <a:r>
              <a:rPr lang="ru-RU" sz="2000" dirty="0" smtClean="0"/>
              <a:t> — дошколята!»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9488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https://i.pinimg.com/originals/61/2f/ba/612fba21fc16197222669ccb69765b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pic>
        <p:nvPicPr>
          <p:cNvPr id="7" name="Picture 2" descr="E:\Users\мама\Desktop\Киприянова\эколята-апр21\2сл\IMG_20210412_145653_BURST001_COVER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97455" y="565773"/>
            <a:ext cx="5871992" cy="44039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 descr="E:\Users\мама\Desktop\Киприянова\эколята-апр21\2сл\IMG_20210412_145337_BURST002.jpg"/>
          <p:cNvPicPr>
            <a:picLocks noChangeAspect="1" noChangeArrowheads="1"/>
          </p:cNvPicPr>
          <p:nvPr/>
        </p:nvPicPr>
        <p:blipFill>
          <a:blip r:embed="rId4" cstate="print"/>
          <a:srcRect l="27928" t="4270" r="13162"/>
          <a:stretch>
            <a:fillRect/>
          </a:stretch>
        </p:blipFill>
        <p:spPr bwMode="auto">
          <a:xfrm>
            <a:off x="7171076" y="217014"/>
            <a:ext cx="4694090" cy="57210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dou21.ucoz.net/Foto/logo-konkurs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826" t="6224" r="19118" b="6510"/>
          <a:stretch>
            <a:fillRect/>
          </a:stretch>
        </p:blipFill>
        <p:spPr bwMode="auto">
          <a:xfrm>
            <a:off x="0" y="5081665"/>
            <a:ext cx="2038662" cy="177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43758" y="5959204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/>
              <a:t>Стенд «</a:t>
            </a:r>
            <a:r>
              <a:rPr lang="ru-RU" sz="2000" dirty="0" err="1" smtClean="0"/>
              <a:t>Экодерево</a:t>
            </a:r>
            <a:r>
              <a:rPr lang="ru-RU" sz="2000" dirty="0" smtClean="0"/>
              <a:t>»  — «Календарь наблюдений за природой» в центре природы в группе.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9488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https://i.pinimg.com/originals/61/2f/ba/612fba21fc16197222669ccb69765b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pic>
        <p:nvPicPr>
          <p:cNvPr id="30726" name="Picture 6" descr="E:\Users\мама\Desktop\Киприянова\эколята-апр21\3сл\IMG_20210412_190616_BURST00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06690" y="196778"/>
            <a:ext cx="4350053" cy="58000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dou21.ucoz.net/Foto/logo-konkur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826" t="6224" r="19118" b="6510"/>
          <a:stretch>
            <a:fillRect/>
          </a:stretch>
        </p:blipFill>
        <p:spPr bwMode="auto">
          <a:xfrm>
            <a:off x="0" y="5081665"/>
            <a:ext cx="2038662" cy="177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27104" y="5996974"/>
            <a:ext cx="87143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Размещение информации для родителей и детей в центре взаимодействия с родителями к Акции «Внимание  — первоцветы!»</a:t>
            </a:r>
            <a:endParaRPr lang="ru-RU" sz="2000" dirty="0"/>
          </a:p>
        </p:txBody>
      </p:sp>
      <p:pic>
        <p:nvPicPr>
          <p:cNvPr id="1026" name="Picture 2" descr="E:\Users\мама\Desktop\Киприянова\эколята-апр21\3сл\IMG_20210412_190733_BURST001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4288" y="581376"/>
            <a:ext cx="6275626" cy="4706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ttps://i.pinimg.com/originals/61/2f/ba/612fba21fc16197222669ccb69765b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pic>
        <p:nvPicPr>
          <p:cNvPr id="2051" name="Picture 3" descr="E:\Users\мама\Desktop\Киприянова\эколята-апр21\4сл\IMG_20210416_154241_BURST001_COVER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436553" y="298678"/>
            <a:ext cx="4171032" cy="55613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dou21.ucoz.net/Foto/logo-konkurs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826" t="6224" r="19118" b="6510"/>
          <a:stretch>
            <a:fillRect/>
          </a:stretch>
        </p:blipFill>
        <p:spPr bwMode="auto">
          <a:xfrm>
            <a:off x="0" y="5081665"/>
            <a:ext cx="2038662" cy="177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25406" y="5996974"/>
            <a:ext cx="92651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Акция «Берёзкины слёзки» размещение стенда на участке группы для беседы с детьми на экологической прогулке или для родителей в центре взаимодействия</a:t>
            </a:r>
            <a:endParaRPr lang="ru-RU" sz="2000" dirty="0"/>
          </a:p>
        </p:txBody>
      </p:sp>
      <p:pic>
        <p:nvPicPr>
          <p:cNvPr id="10" name="Picture 2" descr="E:\Users\мама\Desktop\Киприянова\эколята-апр21\4сл\IMG_20210419_101920_BURST001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4525" y="241929"/>
            <a:ext cx="4208443" cy="56112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948888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69</Words>
  <Application>Microsoft Office PowerPoint</Application>
  <PresentationFormat>Широкоэкранный</PresentationFormat>
  <Paragraphs>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142</cp:revision>
  <dcterms:created xsi:type="dcterms:W3CDTF">2018-09-06T20:49:13Z</dcterms:created>
  <dcterms:modified xsi:type="dcterms:W3CDTF">2021-10-18T13:23:02Z</dcterms:modified>
</cp:coreProperties>
</file>