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2" r:id="rId6"/>
    <p:sldId id="263" r:id="rId7"/>
    <p:sldId id="265" r:id="rId8"/>
    <p:sldId id="264" r:id="rId9"/>
    <p:sldId id="267" r:id="rId10"/>
    <p:sldId id="260" r:id="rId11"/>
    <p:sldId id="269" r:id="rId12"/>
    <p:sldId id="270" r:id="rId13"/>
    <p:sldId id="268" r:id="rId14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3A37727-6BF1-43BA-BC99-2E6A876212B3}">
          <p14:sldIdLst>
            <p14:sldId id="256"/>
            <p14:sldId id="257"/>
          </p14:sldIdLst>
        </p14:section>
        <p14:section name="Раздел без заголовка" id="{4A863D5C-7378-4266-BB52-3BD14000545B}">
          <p14:sldIdLst>
            <p14:sldId id="261"/>
            <p14:sldId id="259"/>
            <p14:sldId id="262"/>
            <p14:sldId id="263"/>
            <p14:sldId id="265"/>
            <p14:sldId id="264"/>
            <p14:sldId id="267"/>
            <p14:sldId id="260"/>
            <p14:sldId id="269"/>
            <p14:sldId id="270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79712" y="5534561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Лыжная подготовка 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00"/>
            <a:ext cx="9144000" cy="8572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7604" y="1285860"/>
            <a:ext cx="6993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ru-RU" sz="60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Лыжная </a:t>
            </a:r>
            <a:r>
              <a:rPr lang="ru-RU" sz="60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подготовка </a:t>
            </a:r>
            <a:r>
              <a:rPr lang="ru-RU" sz="6000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endParaRPr lang="ru-RU" sz="600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5764" y="4840218"/>
            <a:ext cx="58428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Презентацию </a:t>
            </a:r>
            <a:r>
              <a:rPr lang="ru-RU" dirty="0" smtClean="0">
                <a:solidFill>
                  <a:srgbClr val="FF0000"/>
                </a:solidFill>
              </a:rPr>
              <a:t>подготовила, учитель физической культуры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МБОУ «</a:t>
            </a:r>
            <a:r>
              <a:rPr lang="ru-RU" dirty="0" err="1" smtClean="0">
                <a:solidFill>
                  <a:srgbClr val="FF0000"/>
                </a:solidFill>
              </a:rPr>
              <a:t>Новолавельская</a:t>
            </a:r>
            <a:r>
              <a:rPr lang="ru-RU" dirty="0" smtClean="0">
                <a:solidFill>
                  <a:srgbClr val="FF0000"/>
                </a:solidFill>
              </a:rPr>
              <a:t> СШ № 3»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Деденко Кристина Александровна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3800" y="687286"/>
            <a:ext cx="56521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Подбор лыж производится в зависимости от роста и веса лыжника.</a:t>
            </a:r>
            <a:endParaRPr lang="ru-RU" sz="2800" dirty="0"/>
          </a:p>
        </p:txBody>
      </p:sp>
      <p:pic>
        <p:nvPicPr>
          <p:cNvPr id="2050" name="Picture 2" descr="http://mail.bip-ip.com/images/cms/thumbs/a5b0aeaa3fa7d6e58d75710c18673bd7ec6d5f6d/hlf_trm_skng_wls_456a_456_auto_5_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6444208" cy="3562350"/>
          </a:xfrm>
          <a:prstGeom prst="rect">
            <a:avLst/>
          </a:prstGeom>
          <a:noFill/>
        </p:spPr>
      </p:pic>
      <p:pic>
        <p:nvPicPr>
          <p:cNvPr id="2052" name="Picture 4" descr="http://cs11125.vk.me/u21399757/-14/x_a79e6c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6672"/>
            <a:ext cx="2420268" cy="525658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604250" y="5093277"/>
          <a:ext cx="82550" cy="232208"/>
        </p:xfrm>
        <a:graphic>
          <a:graphicData uri="http://schemas.openxmlformats.org/drawingml/2006/table">
            <a:tbl>
              <a:tblPr/>
              <a:tblGrid>
                <a:gridCol w="37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"/>
                        <a:t>Рост лыжника, см</a:t>
                      </a:r>
                    </a:p>
                  </a:txBody>
                  <a:tcPr marL="902" marR="902" marT="902" marB="9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"/>
                        <a:t>Длина палок, см</a:t>
                      </a:r>
                    </a:p>
                  </a:txBody>
                  <a:tcPr marL="902" marR="902" marT="902" marB="9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79">
                <a:tc>
                  <a:txBody>
                    <a:bodyPr/>
                    <a:lstStyle/>
                    <a:p>
                      <a:pPr algn="ctr"/>
                      <a:r>
                        <a:rPr lang="ru-RU" sz="100"/>
                        <a:t>155-160 </a:t>
                      </a:r>
                      <a:br>
                        <a:rPr lang="ru-RU" sz="100"/>
                      </a:br>
                      <a:r>
                        <a:rPr lang="ru-RU" sz="100"/>
                        <a:t>160-165 </a:t>
                      </a:r>
                      <a:br>
                        <a:rPr lang="ru-RU" sz="100"/>
                      </a:br>
                      <a:r>
                        <a:rPr lang="ru-RU" sz="100"/>
                        <a:t>165-170 </a:t>
                      </a:r>
                      <a:br>
                        <a:rPr lang="ru-RU" sz="100"/>
                      </a:br>
                      <a:r>
                        <a:rPr lang="ru-RU" sz="100"/>
                        <a:t>170-175 </a:t>
                      </a:r>
                      <a:br>
                        <a:rPr lang="ru-RU" sz="100"/>
                      </a:br>
                      <a:r>
                        <a:rPr lang="ru-RU" sz="100"/>
                        <a:t>175-180 </a:t>
                      </a:r>
                      <a:br>
                        <a:rPr lang="ru-RU" sz="100"/>
                      </a:br>
                      <a:r>
                        <a:rPr lang="ru-RU" sz="100"/>
                        <a:t>185</a:t>
                      </a:r>
                    </a:p>
                  </a:txBody>
                  <a:tcPr marL="902" marR="902" marT="902" marB="90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2165" marR="2165" marT="1083" marB="1083">
                    <a:lnL>
                      <a:noFill/>
                    </a:lnL>
                    <a:lnT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1" y="1877876"/>
            <a:ext cx="3960440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Палки тоже должны соответствовать росту лыжника. </a:t>
            </a:r>
            <a:endParaRPr lang="ru-RU" sz="2800" dirty="0"/>
          </a:p>
        </p:txBody>
      </p:sp>
      <p:pic>
        <p:nvPicPr>
          <p:cNvPr id="26626" name="Picture 2" descr="http://maxxisport.ru/data/large/51d2568b13b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67" y="2825552"/>
            <a:ext cx="4800533" cy="4032448"/>
          </a:xfrm>
          <a:prstGeom prst="rect">
            <a:avLst/>
          </a:prstGeom>
          <a:noFill/>
        </p:spPr>
      </p:pic>
      <p:pic>
        <p:nvPicPr>
          <p:cNvPr id="26628" name="Picture 4" descr="http://велосипедопт.рф/wp-content/uploads/2014/07/LARSEN_AC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85184"/>
            <a:ext cx="4004447" cy="1073669"/>
          </a:xfrm>
          <a:prstGeom prst="rect">
            <a:avLst/>
          </a:prstGeom>
          <a:noFill/>
        </p:spPr>
      </p:pic>
      <p:pic>
        <p:nvPicPr>
          <p:cNvPr id="26630" name="Picture 6" descr="http://sport159.ru/netcat_files/113/56/1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511" y="0"/>
            <a:ext cx="4535489" cy="263691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427984" y="3212976"/>
            <a:ext cx="4464496" cy="3528392"/>
          </a:xfrm>
        </p:spPr>
        <p:txBody>
          <a:bodyPr>
            <a:normAutofit/>
          </a:bodyPr>
          <a:lstStyle/>
          <a:p>
            <a:pPr marL="0" indent="0"/>
            <a:r>
              <a:rPr lang="ru-RU" sz="2800" dirty="0"/>
              <a:t>Заниматься, не лениться, </a:t>
            </a:r>
            <a:br>
              <a:rPr lang="ru-RU" sz="2800" dirty="0"/>
            </a:br>
            <a:r>
              <a:rPr lang="ru-RU" sz="2800" dirty="0"/>
              <a:t>И со спортом подружиться.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>
            <p:ph idx="4294967295"/>
          </p:nvPr>
        </p:nvSpPr>
        <p:spPr>
          <a:xfrm>
            <a:off x="457200" y="692696"/>
            <a:ext cx="4402832" cy="3240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Заключение: </a:t>
            </a:r>
          </a:p>
          <a:p>
            <a:pPr marL="0" indent="0">
              <a:buNone/>
            </a:pPr>
            <a:r>
              <a:rPr lang="ru-RU" sz="2800" dirty="0" smtClean="0"/>
              <a:t>Чтоб крепким и здоровым быть,</a:t>
            </a:r>
          </a:p>
          <a:p>
            <a:pPr marL="0" indent="0">
              <a:buNone/>
            </a:pPr>
            <a:r>
              <a:rPr lang="ru-RU" sz="2800" dirty="0" smtClean="0"/>
              <a:t>Надо спорт  нам полюбить.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25786"/>
            <a:ext cx="3672408" cy="26431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89040"/>
            <a:ext cx="3682752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62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p.samarskie-roditeli.ru/media/storage/purchase/2014/10/8cc4de93afc9cc6b36a3a56ff78217e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5616624" cy="2808312"/>
          </a:xfrm>
          <a:prstGeom prst="rect">
            <a:avLst/>
          </a:prstGeom>
          <a:noFill/>
        </p:spPr>
      </p:pic>
      <p:pic>
        <p:nvPicPr>
          <p:cNvPr id="25604" name="Picture 4" descr="http://navybor.com/user_images/444x333/140207112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6568" y="4221088"/>
            <a:ext cx="3757432" cy="26369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260648"/>
            <a:ext cx="7359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Спасибо за внимание!!!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39.beon.ru/33/37/683733/3/54894303/06_new_year_wallpape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15816" y="260648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u="sng" dirty="0" smtClean="0"/>
              <a:t>   План:</a:t>
            </a:r>
            <a:endParaRPr lang="ru-RU" sz="54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2643174" y="1000108"/>
            <a:ext cx="396044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800" b="1" dirty="0"/>
              <a:t>1</a:t>
            </a:r>
            <a:r>
              <a:rPr lang="ru-RU" sz="2800" b="1" dirty="0" smtClean="0"/>
              <a:t>.Цель и задачи лыжной подготовки.</a:t>
            </a:r>
          </a:p>
          <a:p>
            <a:r>
              <a:rPr lang="ru-RU" sz="2800" b="1" dirty="0"/>
              <a:t>2</a:t>
            </a:r>
            <a:r>
              <a:rPr lang="ru-RU" sz="2800" b="1" dirty="0" smtClean="0"/>
              <a:t>.Значение занятий лыжным спортом.</a:t>
            </a:r>
          </a:p>
          <a:p>
            <a:r>
              <a:rPr lang="ru-RU" sz="2800" b="1" dirty="0"/>
              <a:t>3</a:t>
            </a:r>
            <a:r>
              <a:rPr lang="ru-RU" sz="2800" b="1" dirty="0" smtClean="0"/>
              <a:t>.Из истории лыж.</a:t>
            </a:r>
          </a:p>
          <a:p>
            <a:r>
              <a:rPr lang="ru-RU" sz="2800" b="1" dirty="0"/>
              <a:t>4. Виды лыжного спорта</a:t>
            </a:r>
            <a:r>
              <a:rPr lang="ru-RU" sz="2800" b="1" dirty="0" smtClean="0"/>
              <a:t>.</a:t>
            </a:r>
          </a:p>
          <a:p>
            <a:r>
              <a:rPr lang="ru-RU" sz="2800" b="1" dirty="0"/>
              <a:t>5</a:t>
            </a:r>
            <a:r>
              <a:rPr lang="ru-RU" sz="2800" b="1" dirty="0" smtClean="0"/>
              <a:t>.Техника безопасности.</a:t>
            </a:r>
          </a:p>
          <a:p>
            <a:r>
              <a:rPr lang="ru-RU" sz="2800" b="1" dirty="0"/>
              <a:t>6</a:t>
            </a:r>
            <a:r>
              <a:rPr lang="ru-RU" sz="2800" b="1" dirty="0" smtClean="0"/>
              <a:t>.Одежда, обувь, лыжный инвентарь.</a:t>
            </a:r>
          </a:p>
          <a:p>
            <a:r>
              <a:rPr lang="ru-RU" sz="2800" b="1" dirty="0" smtClean="0"/>
              <a:t>7.Заключение.</a:t>
            </a:r>
            <a:endParaRPr lang="ru-RU" sz="2000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332656"/>
            <a:ext cx="6235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Лыжная подготовка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39552" y="260648"/>
            <a:ext cx="1080120" cy="1584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812360" y="188640"/>
            <a:ext cx="1080120" cy="1584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1988840"/>
            <a:ext cx="2533960" cy="31546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Цель:</a:t>
            </a:r>
          </a:p>
          <a:p>
            <a:r>
              <a:rPr lang="ru-RU" sz="2800" dirty="0" smtClean="0"/>
              <a:t>Научиться владеть разными способами передвижения на лыжах.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44008" y="1556792"/>
            <a:ext cx="3024336" cy="48320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Задачи:</a:t>
            </a:r>
          </a:p>
          <a:p>
            <a:r>
              <a:rPr lang="ru-RU" sz="2800" dirty="0" smtClean="0"/>
              <a:t>Овладеть техникой передвижения на лыжах- лыжные ходы, спуски, подъёмы, торможения, повороты.</a:t>
            </a:r>
          </a:p>
          <a:p>
            <a:r>
              <a:rPr lang="ru-RU" sz="2800" dirty="0" smtClean="0"/>
              <a:t>Развивать выносливость.</a:t>
            </a:r>
          </a:p>
        </p:txBody>
      </p:sp>
      <p:pic>
        <p:nvPicPr>
          <p:cNvPr id="18434" name="Picture 2" descr="http://static.doska.orbita.co.il/images/users/1255/125532_img_299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484784"/>
            <a:ext cx="1052116" cy="1052116"/>
          </a:xfrm>
          <a:prstGeom prst="rect">
            <a:avLst/>
          </a:prstGeom>
          <a:noFill/>
        </p:spPr>
      </p:pic>
      <p:pic>
        <p:nvPicPr>
          <p:cNvPr id="18436" name="Picture 4" descr="http://static.doska.orbita.co.il/images/users/1255/125532_img_299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172400" y="2060848"/>
            <a:ext cx="746448" cy="746448"/>
          </a:xfrm>
          <a:prstGeom prst="rect">
            <a:avLst/>
          </a:prstGeom>
          <a:noFill/>
        </p:spPr>
      </p:pic>
      <p:pic>
        <p:nvPicPr>
          <p:cNvPr id="18438" name="Picture 6" descr="http://static.doska.orbita.co.il/images/users/1255/125532_img_299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1169" y="5085184"/>
            <a:ext cx="1052116" cy="105211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43707" y="3334256"/>
            <a:ext cx="5130053" cy="3380891"/>
          </a:xfrm>
        </p:spPr>
      </p:pic>
      <p:sp>
        <p:nvSpPr>
          <p:cNvPr id="5" name="TextBox 4"/>
          <p:cNvSpPr txBox="1"/>
          <p:nvPr/>
        </p:nvSpPr>
        <p:spPr>
          <a:xfrm>
            <a:off x="1187624" y="0"/>
            <a:ext cx="7092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/>
              <a:t>Значение занятия лыжным спортом</a:t>
            </a:r>
            <a:endParaRPr lang="ru-RU" sz="32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620688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Ходьба на лыжах является увлекательным и полезным занятием, прекрасным средством укрепления здоровья, закаливания, развития выносливости. Лыжные прогулки придают бодрость, повышают работоспособность, создают хорошее настроение.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Появление лыж было обусловлено потребностью человека добывать на охоте пищу зимой и передвигаться по местности, занесенной снегом.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95351" y="0"/>
            <a:ext cx="454864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Из истории лыж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9458" name="Picture 2" descr="http://www.perunica.ru/uploads/posts/2014-02/1392899863_pervye-lyzhi-ili-istoriya-vozniknoveniya-lyz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786058"/>
            <a:ext cx="3678513" cy="358419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5076" y="2309001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Одна из последних находок, обнаружена на территории Псковской </a:t>
            </a:r>
            <a:r>
              <a:rPr lang="ru-RU" sz="2800" dirty="0"/>
              <a:t>области в 1982г. Э</a:t>
            </a:r>
            <a:r>
              <a:rPr lang="ru-RU" sz="2800" dirty="0" smtClean="0"/>
              <a:t>та лыжа является одной из самых древних - сделана около 4300 лет назад</a:t>
            </a:r>
            <a:endParaRPr lang="ru-RU" sz="28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4007" y="548680"/>
            <a:ext cx="4042791" cy="5832648"/>
          </a:xfrm>
        </p:spPr>
      </p:pic>
      <p:sp>
        <p:nvSpPr>
          <p:cNvPr id="4" name="Прямоугольник 3"/>
          <p:cNvSpPr/>
          <p:nvPr/>
        </p:nvSpPr>
        <p:spPr>
          <a:xfrm>
            <a:off x="323528" y="112474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В Древней Руси лыжи применяли ратники, охотники и др. </a:t>
            </a:r>
            <a:endParaRPr lang="ru-RU" sz="2800" dirty="0"/>
          </a:p>
        </p:txBody>
      </p:sp>
      <p:pic>
        <p:nvPicPr>
          <p:cNvPr id="7" name="Picture 2" descr="http://resport24.ru/images/c/d/navostrili-lyzhi-na-medal-istorija-_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516" y="3429000"/>
            <a:ext cx="3996444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419872" y="2276872"/>
            <a:ext cx="2304256" cy="15841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07904" y="2492896"/>
            <a:ext cx="19442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Виды лыжного спорта.</a:t>
            </a:r>
            <a:endParaRPr lang="ru-RU" sz="2800" b="1" dirty="0"/>
          </a:p>
        </p:txBody>
      </p:sp>
      <p:pic>
        <p:nvPicPr>
          <p:cNvPr id="20482" name="Picture 2" descr="http://i.ytimg.com/vi/PXfL2kslJXg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2461379" cy="213285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378904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Биатлон</a:t>
            </a:r>
            <a:endParaRPr lang="ru-RU" b="1" dirty="0"/>
          </a:p>
        </p:txBody>
      </p:sp>
      <p:pic>
        <p:nvPicPr>
          <p:cNvPr id="20484" name="Picture 4" descr="http://content.poedem.ru/poedem/hotel_pic/s107091_2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2688" y="0"/>
            <a:ext cx="2951312" cy="242088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660232" y="278092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Фристайл</a:t>
            </a:r>
            <a:endParaRPr lang="ru-RU" b="1" dirty="0"/>
          </a:p>
        </p:txBody>
      </p:sp>
      <p:pic>
        <p:nvPicPr>
          <p:cNvPr id="20486" name="Picture 6" descr="http://www.krklvs.ru/@content/J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170497" cy="201094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39552" y="2060848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Прыжки с трамплина</a:t>
            </a:r>
            <a:endParaRPr lang="ru-RU" b="1" dirty="0"/>
          </a:p>
        </p:txBody>
      </p:sp>
      <p:pic>
        <p:nvPicPr>
          <p:cNvPr id="20488" name="Picture 8" descr="http://desktopwallpapers.org.ua/download.php?img=201110/1280x768/desktopwallpapers.org.ua-74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149080"/>
            <a:ext cx="2339752" cy="165828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516216" y="378904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Сноубординг</a:t>
            </a:r>
            <a:endParaRPr lang="ru-RU" b="1" dirty="0"/>
          </a:p>
        </p:txBody>
      </p:sp>
      <p:pic>
        <p:nvPicPr>
          <p:cNvPr id="20490" name="Picture 10" descr="http://img.anews.com/media/posts/images/20150330/eb86f1984f9b417290e3e19723c250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0"/>
            <a:ext cx="2446178" cy="176532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707904" y="19168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Лыжные гонки</a:t>
            </a:r>
            <a:endParaRPr lang="ru-RU" b="1" dirty="0"/>
          </a:p>
        </p:txBody>
      </p:sp>
      <p:pic>
        <p:nvPicPr>
          <p:cNvPr id="20492" name="Picture 12" descr="http://s7.russiasport.ru/sites/default/files/image007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005064"/>
            <a:ext cx="3168351" cy="2232248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3059832" y="652534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Горнолыжный спорт</a:t>
            </a:r>
            <a:endParaRPr lang="ru-RU" b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1340768"/>
            <a:ext cx="3250704" cy="4941848"/>
          </a:xfrm>
        </p:spPr>
      </p:pic>
      <p:sp>
        <p:nvSpPr>
          <p:cNvPr id="4" name="Прямоугольник 3"/>
          <p:cNvSpPr/>
          <p:nvPr/>
        </p:nvSpPr>
        <p:spPr>
          <a:xfrm>
            <a:off x="1259632" y="188640"/>
            <a:ext cx="6935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Техника безопасности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757192" y="1111970"/>
            <a:ext cx="367240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Мы должны: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Соблюдать интервал при движении на лыжах.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При спуске с горы не выставлять вперёд лыжные палки.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3.     После спуска с горы не останавливаться у подножия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0"/>
            <a:ext cx="87129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Одежда, обувь, лыжный инвентарь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836712"/>
            <a:ext cx="4572000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 smtClean="0"/>
              <a:t>Лыжный костюм должен быть легким, удобным, не продуваемым.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9269" y="2257923"/>
            <a:ext cx="4572000" cy="1815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dirty="0" smtClean="0"/>
              <a:t>Носки лучше иметь простые или шерстяные. Ботинки должны быть на один размер больше, чем носим.</a:t>
            </a:r>
            <a:endParaRPr lang="ru-RU" sz="2800" dirty="0"/>
          </a:p>
        </p:txBody>
      </p:sp>
      <p:pic>
        <p:nvPicPr>
          <p:cNvPr id="1030" name="Picture 6" descr="http://kombezoff.ru/image/cache/data-odejda-colorkids-102182-glendale-01841-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41" y="2490496"/>
            <a:ext cx="3482248" cy="4286138"/>
          </a:xfrm>
          <a:prstGeom prst="rect">
            <a:avLst/>
          </a:prstGeom>
          <a:noFill/>
        </p:spPr>
      </p:pic>
      <p:pic>
        <p:nvPicPr>
          <p:cNvPr id="1032" name="Picture 8" descr="https://im2-tub-ru.yandex.net/i?id=2e3b9aa580b8878341d39e578cec9d6f&amp;n=33&amp;h=190&amp;w=2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725144"/>
            <a:ext cx="2505075" cy="180975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307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Заниматься, не лениться,  И со спортом подружиться.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Just for me</dc:creator>
  <cp:lastModifiedBy>user</cp:lastModifiedBy>
  <cp:revision>52</cp:revision>
  <cp:lastPrinted>2020-01-13T19:29:42Z</cp:lastPrinted>
  <dcterms:created xsi:type="dcterms:W3CDTF">2015-10-01T16:09:07Z</dcterms:created>
  <dcterms:modified xsi:type="dcterms:W3CDTF">2021-10-06T17:08:08Z</dcterms:modified>
</cp:coreProperties>
</file>