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70" r:id="rId8"/>
    <p:sldId id="271" r:id="rId9"/>
    <p:sldId id="272" r:id="rId10"/>
    <p:sldId id="261" r:id="rId11"/>
    <p:sldId id="262" r:id="rId12"/>
    <p:sldId id="263" r:id="rId13"/>
    <p:sldId id="264" r:id="rId14"/>
    <p:sldId id="265" r:id="rId15"/>
    <p:sldId id="266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53540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84365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8362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33310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56441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73847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17696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13258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32587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11670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7707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0B82F-8649-44CB-B2E9-FBC8EAC7617F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BC84D-F1FE-4FB3-8610-68B997025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157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73016"/>
            <a:ext cx="5688632" cy="2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772400" cy="1470025"/>
          </a:xfrm>
        </p:spPr>
        <p:txBody>
          <a:bodyPr/>
          <a:lstStyle/>
          <a:p>
            <a:r>
              <a:rPr lang="ru-RU" b="1" kern="150" dirty="0" smtClean="0">
                <a:solidFill>
                  <a:srgbClr val="002060"/>
                </a:solidFill>
                <a:effectLst/>
                <a:latin typeface="Times New Roman"/>
                <a:ea typeface="SimSun"/>
              </a:rPr>
              <a:t>Знакомство с детскими журналами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5576" y="162880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Урок чтения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2 класс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Школа России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759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3408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Мурзилка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976664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800" b="1" dirty="0" smtClean="0">
                <a:effectLst/>
                <a:latin typeface="Times New Roman"/>
                <a:ea typeface="Times New Roman"/>
                <a:cs typeface="Times New Roman"/>
              </a:rPr>
              <a:t>Отечественный </a:t>
            </a:r>
            <a:r>
              <a:rPr lang="ru-RU" sz="3800" b="1" dirty="0" err="1" smtClean="0">
                <a:effectLst/>
                <a:latin typeface="Times New Roman"/>
                <a:ea typeface="Times New Roman"/>
                <a:cs typeface="Times New Roman"/>
              </a:rPr>
              <a:t>смурфик</a:t>
            </a:r>
            <a:endParaRPr lang="ru-RU" sz="3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800" dirty="0" smtClean="0">
                <a:effectLst/>
                <a:latin typeface="Times New Roman"/>
                <a:ea typeface="Times New Roman"/>
                <a:cs typeface="Times New Roman"/>
              </a:rPr>
              <a:t>       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Увлекательное путешествие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Мурзилки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на страницы советского журнала началось в конце XIX века, когда канадский художник и писатель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Палмер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Кокс придумал цикл стихов про маленького человечка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брауни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Позже русская писательница Анна Хвольсон написала цикл рассказов про переименованного в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Мурзилку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маленького лесного человечка и его друзей. Тогда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Мурзилка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был с моноклем и во фраке. В 1924 году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Мурзилка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превратился в белого щенка и появлялся в паре с мальчиком Петей. Дошедший до нас знаменитый образ желтого пушистого существа в берете, шарфе и с фотоаппаратом через плечо был придуман художником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Аминадавом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Каневским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в 1937 году. В «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Мурзилке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 начинали свой творческий путь и Маршак как детский поэт, и Агния 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Барто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и Сергей Носов. Страницы журнала по сей день наполнены лучшими образцами современной российской литературы. Тут вы найдете и интересные научно-фантастические рассказы, и детективные истории. Рубрики об искусстве, истории России, развивающие игры — «</a:t>
            </a:r>
            <a:r>
              <a:rPr lang="ru-RU" sz="42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Мурзилка</a:t>
            </a:r>
            <a:r>
              <a:rPr lang="ru-RU" sz="42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 верен своим традициям и от этого все еще находит отклик в сердцах юных, избалованных техническим прогрессом и переизбытком информации мальчиков и девочек.</a:t>
            </a:r>
            <a:r>
              <a:rPr lang="ru-RU" sz="3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38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(Н</a:t>
            </a:r>
            <a:r>
              <a:rPr lang="ru-RU" sz="3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 </a:t>
            </a:r>
            <a:r>
              <a:rPr lang="ru-RU" sz="380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murzilka.org</a:t>
            </a:r>
            <a:r>
              <a:rPr lang="ru-RU" sz="3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sz="38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246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910"/>
            <a:ext cx="9144000" cy="75379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Читайка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760640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Для тех, кто любит читать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Журнал «</a:t>
            </a:r>
            <a:r>
              <a:rPr lang="ru-RU" sz="36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Читайка</a:t>
            </a:r>
            <a:r>
              <a:rPr lang="ru-RU" sz="36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 хочет вернуть внимание мальчиков и девочек к хорошей литературе, привить привычку открывать книгу и оставаться наедине со своим воображением. Литературные кроссворды, загадки, биографии детских писателей-классиков и, конечно, их произведения. (</a:t>
            </a:r>
            <a:r>
              <a:rPr lang="ru-RU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 </a:t>
            </a:r>
            <a:r>
              <a:rPr lang="ru-RU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rusla.ru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5691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Юный эрудит</a:t>
            </a:r>
            <a:endParaRPr lang="ru-RU" sz="40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83264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300" b="1" dirty="0" smtClean="0">
                <a:effectLst/>
                <a:latin typeface="Times New Roman"/>
                <a:ea typeface="Times New Roman"/>
                <a:cs typeface="Times New Roman"/>
              </a:rPr>
              <a:t>Обо всем понемногу</a:t>
            </a:r>
            <a:endParaRPr lang="ru-RU" sz="33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300" dirty="0" smtClean="0">
                <a:effectLst/>
                <a:latin typeface="Times New Roman"/>
                <a:ea typeface="Times New Roman"/>
                <a:cs typeface="Times New Roman"/>
              </a:rPr>
              <a:t>       </a:t>
            </a:r>
            <a:r>
              <a:rPr lang="ru-RU" sz="33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Журнал для любознательных детей, которым интересно все и сразу: от устройства машин и механизмов до прогнозирования будущего. Занимательные рассказы про великих ученых и первооткрывателей разбавлены рубриками про устройство вулканов и космоса. Почти в каждом выпуске предлагается провести забавные физические эксперименты, решить задачки и подумать над ребусами.</a:t>
            </a:r>
            <a:r>
              <a:rPr lang="ru-RU" sz="36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(На 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egmont.ru</a:t>
            </a:r>
            <a:r>
              <a:rPr lang="ru-RU" sz="36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sz="33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116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4" y="0"/>
            <a:ext cx="9133656" cy="83671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Лучик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90465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Для будущих литераторов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Журнал для детей и их родителей — семейные викторины, этимология разных слов, интересные статьи вроде «Как нашелся золотой ключик» или «Кем на самом деле были мушкетеры». Есть рубрики на общие темы: про искусство, научные открытия, колонки по географии и истории. Еще журнал «Лучик» — один из учредителей престижной Горьковской премии для поэтов и писателей до 18 лет, так что, если вы заметили в вашем ребенке литературный талант, не стесняйтесь присылать его сочинения на почту издания, и, возможно, вы подарите стране великого писателя! (</a:t>
            </a:r>
            <a:r>
              <a:rPr lang="ru-RU" sz="28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</a:t>
            </a:r>
            <a:r>
              <a:rPr lang="ru-RU" sz="2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</a:t>
            </a:r>
            <a:r>
              <a:rPr lang="en-US" sz="2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lychik-schoo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l.ru</a:t>
            </a:r>
            <a:r>
              <a:rPr lang="ru-RU" sz="2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sz="28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615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36004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Понимашка</a:t>
            </a:r>
            <a:r>
              <a:rPr lang="ru-RU" sz="4000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В мир новых знаний верхом на пони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Занимательный журнал для детей младшего возраста. Основной персонаж — пони по имени Маша — из номера в номер учит малышей читать, писать, мастерить и даже готовить. В журнале три основные рубрики: обводки и раскраски тренируют маленькие ручки крепко держать карандаш и подготавливают ребенка к заданиям на чистописание, лабиринты и задания на сообразительность развивают мышление, логику и внимательность, шуточные и легкие задания на счет научат малыша складывать и вычитать, а красочные картинки с разными заданиями разовьют речь и концентрацию внимания ребенка.</a:t>
            </a:r>
            <a:r>
              <a:rPr lang="ru-RU" sz="2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(На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ponymashka.ru</a:t>
            </a:r>
            <a:r>
              <a:rPr lang="ru-RU" sz="2800" dirty="0" smtClean="0">
                <a:effectLst/>
                <a:latin typeface="Times New Roman"/>
                <a:ea typeface="Times New Roman"/>
              </a:rPr>
              <a:t>)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5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Трамвай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76064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Лучшее, что было в 90-ые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40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Он же Гоша, он же Гога, он же Андрей Иванов, известный нам под псевдонимом Тим Собакин, — редактор знаменитого «Трамвая», выходившего всего два года, в начале 90-х. Там начинали свой путь полузапрещенные и </a:t>
            </a:r>
            <a:r>
              <a:rPr lang="ru-RU" sz="40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недоразрешенные</a:t>
            </a:r>
            <a:r>
              <a:rPr lang="ru-RU" sz="40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в Советском Союзе поэты, печатались рассказы и стихи на важные темы, в нем впервые увидели свет русские комиксы. Несмотря на то что журнал выходил довольно большим тиражом, в то время он был редкостью и достать его было сложно, а сейчас стоит всего перейти по ссылке — и вы уже во вселенной «Слона-Любящего-Отвечать-На вопросы», «Мышки Луши» и «Дракончика </a:t>
            </a:r>
            <a:r>
              <a:rPr lang="ru-RU" sz="4000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Ам-Ама</a:t>
            </a:r>
            <a:r>
              <a:rPr lang="ru-RU" sz="40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». (На </a:t>
            </a:r>
            <a:r>
              <a:rPr lang="ru-RU" sz="400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livelib.ru</a:t>
            </a:r>
            <a:r>
              <a:rPr lang="ru-RU" sz="40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sz="4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36713"/>
            <a:ext cx="2713037" cy="3584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9069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       </a:t>
            </a: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Девочка Маша, кукла Наташа </a:t>
            </a:r>
            <a:br>
              <a:rPr lang="ru-RU" sz="4000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и все-все-все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700" b="1" dirty="0" smtClean="0">
                <a:effectLst/>
                <a:latin typeface="Times New Roman"/>
                <a:ea typeface="Times New Roman"/>
                <a:cs typeface="Times New Roman"/>
              </a:rPr>
              <a:t>Архив журнала «Веселые картинки»)</a:t>
            </a:r>
            <a:r>
              <a:rPr lang="ru-RU" sz="2200" dirty="0">
                <a:ea typeface="Calibri"/>
                <a:cs typeface="Times New Roman"/>
              </a:rPr>
              <a:t/>
            </a:r>
            <a:br>
              <a:rPr lang="ru-RU" sz="2200" dirty="0">
                <a:ea typeface="Calibri"/>
                <a:cs typeface="Times New Roman"/>
              </a:rPr>
            </a:br>
            <a:r>
              <a:rPr lang="ru-RU" sz="2700" dirty="0">
                <a:ea typeface="Calibri"/>
                <a:cs typeface="Times New Roman"/>
              </a:rPr>
              <a:t/>
            </a:r>
            <a:br>
              <a:rPr lang="ru-RU" sz="27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18457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Старый, добрый, самый советский журнал с огромным количеством ярких картинок и добрых стишков. В книге вы найдете собрание рассказов и стихов (разумеется, с картинками) из архивных выпусков журнала «Веселые картинки». Детям будет интересно разглядывать яркие рисунки лучших художников Союза, а у взрослых будет время </a:t>
            </a:r>
            <a:r>
              <a:rPr lang="ru-RU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понастольгировать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и снова почувствовать себя советским ребенком, решая забавные задачки и отгадывая советские загадки.</a:t>
            </a:r>
            <a:r>
              <a:rPr lang="ru-RU" sz="2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(На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labirint.ru</a:t>
            </a:r>
            <a:r>
              <a:rPr lang="ru-RU" sz="28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sz="28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31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Детская «Роман-газета»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44" y="980728"/>
            <a:ext cx="9133656" cy="5688632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500" b="1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Для серьезных читателей</a:t>
            </a:r>
            <a:endParaRPr lang="ru-RU" sz="45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5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Первый номер «Роман-газеты» вышел в далеком 1927 году и почти сразу же стал народной любовью. В создании журнала принимал участие Максим Горький. Он настоял на том, чтобы «Роман-газета» стала государственным проектом и приобщала детей рабочих к лучшим произведениям отечественной и зарубежной литературы. Детская «Роман-газета» ничуть не уступает взрослой: стихи и повести, рассказы, ребусы и викторины, даже театральные сценки и различные постановки, которые можно разыграть вместе с друзьями и которые не заставят скучать на переменах. Есть рубрика про музеи с рассказами о художниках с красочными </a:t>
            </a:r>
            <a:r>
              <a:rPr lang="ru-RU" sz="45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картинками и подробным описанием работ.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725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336704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Цель: Обобщить знания детей по разделу.</a:t>
            </a:r>
          </a:p>
          <a:p>
            <a:endParaRPr lang="ru-RU" b="1" dirty="0"/>
          </a:p>
          <a:p>
            <a:r>
              <a:rPr lang="ru-RU" b="1" dirty="0"/>
              <a:t> Задачи:  </a:t>
            </a:r>
          </a:p>
          <a:p>
            <a:endParaRPr lang="ru-RU" b="1" dirty="0"/>
          </a:p>
          <a:p>
            <a:r>
              <a:rPr lang="ru-RU" b="1" dirty="0"/>
              <a:t>Расширить читательский кругозор учащихся подробным знакомством с детскими изданиями периодической печати;</a:t>
            </a:r>
          </a:p>
          <a:p>
            <a:endParaRPr lang="ru-RU" b="1" dirty="0"/>
          </a:p>
          <a:p>
            <a:r>
              <a:rPr lang="ru-RU" b="1" dirty="0"/>
              <a:t>Прививать любовь и интерес к чтению, к книгам, журналам;</a:t>
            </a:r>
          </a:p>
          <a:p>
            <a:endParaRPr lang="ru-RU" b="1" dirty="0"/>
          </a:p>
          <a:p>
            <a:r>
              <a:rPr lang="ru-RU" b="1" dirty="0"/>
              <a:t>Развивать творческие способности детей.</a:t>
            </a:r>
          </a:p>
        </p:txBody>
      </p:sp>
    </p:spTree>
    <p:extLst>
      <p:ext uri="{BB962C8B-B14F-4D97-AF65-F5344CB8AC3E}">
        <p14:creationId xmlns:p14="http://schemas.microsoft.com/office/powerpoint/2010/main" val="146126050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Юный натуралист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8505" y="908720"/>
            <a:ext cx="8784976" cy="6202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Когда возраст не имеет значения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 июле 2018 года этому юнцу стукнет 90 лет. Вначале была биостанция — первое внешкольное учреждение России для детей, которые любят природу. После 10 лет успешной работы учитель биологии и по совместительству учредитель и идейный основатель станции предложил издавать журнал «Юный натуралист», чтобы публиковать туда работы педагогов-биологов и статьи детей со всего Союза. Вот уже почти век с журналом сотрудничают великие писатели, академики, известные артисты и даже космонавты. В рубрике «Заповедными тропами» редакторы описывают собственные путешествия по самым невероятным уголками мира — от Бали и Новосибирских островов до велопрогулок по всему Анатолийскому побережью. Есть рубрика «Почемучка», где ответят на вопрос любой сложности и рубрика «Родник», куда можно прислать собственную историю об опыте выращивания бабочек в домашних условиях или рассказ об интересных местах, в которых побывал.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(На  </a:t>
            </a:r>
            <a:r>
              <a:rPr lang="ru-RU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unnaturalist.ru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779" y="1124245"/>
            <a:ext cx="3304318" cy="4176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4586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68952" cy="79208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GEOленок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5289451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Все по-взрослому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Детский журнал «</a:t>
            </a:r>
            <a:r>
              <a:rPr lang="ru-RU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Геоленок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 — адаптированное для детской аудитории продолжение знаменитого взрослого журнала </a:t>
            </a:r>
            <a:r>
              <a:rPr lang="ru-RU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Geo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Качественные фото, интересные статьи и постоянные детские конкурсы с хорошими призами вроде билетов на премьеру «Приключений </a:t>
            </a:r>
            <a:r>
              <a:rPr lang="ru-RU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Паддингтона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». Журнал предназначен для детей постарше — лет с 12. Все статьи написаны простым, но научным языком, без всяких там «лисичек» и «собачек».</a:t>
            </a:r>
            <a:endParaRPr lang="ru-RU" sz="28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(На </a:t>
            </a:r>
            <a:r>
              <a:rPr lang="en-US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geo.ru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4782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Квантик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90465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Для почемучек любого возраста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        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 математике и физике, о лингвистике и жизни. О криптоне в лампочках и иттрии в экранах мониторов, о шахматных фокусах и Хоттабыче. Радует не только приятное оформление, но и интригующие заголовки — статью «О мертвой петле летающих вращающихся стаканчиков» немедленно хочется прочитать. Вообще, глаза разбегаются, не знаешь, с какой страницы начать: прочитать про Юпитер, где облака вытянуты по всей границе, или бежать отгадывать загадки на спортивную тему?</a:t>
            </a:r>
            <a:b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 постоянных рубриках решаются и обсуждаются самые интересные математические задачи с лучших олимпиад и проводятся конкурсы по русскому языку. А еще «</a:t>
            </a:r>
            <a:r>
              <a:rPr lang="ru-RU" dirty="0" err="1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Квантик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 публикует рассказы и комиксы маленьких читателей. Журнал рассчитан​ на детей от 4-го класса, но по отзывам его с большим интересом читают и первоклашки, и их родители. (На </a:t>
            </a:r>
            <a:r>
              <a:rPr lang="en-US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kvantik.com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sz="28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73620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36004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Классный журнал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184576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 smtClean="0">
                <a:effectLst/>
                <a:latin typeface="Times New Roman"/>
                <a:ea typeface="Times New Roman"/>
                <a:cs typeface="Times New Roman"/>
              </a:rPr>
              <a:t>Новостной дайджест для детей</a:t>
            </a:r>
            <a:endParaRPr lang="ru-RU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effectLst/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sz="360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Еженедельный журнал про новинки детского кино, литературы, компьютерных игр, научных открытий и вообще про последние новости современного детского мира. В каждом номере постер, сказка, головоломки, ребусы и кроссворды. Для детей 7–14 лет. (</a:t>
            </a: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</a:t>
            </a:r>
            <a:r>
              <a:rPr lang="ru-RU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 classmag.ru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3037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2766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 	</a:t>
            </a:r>
            <a:r>
              <a:rPr lang="ru-RU" dirty="0" smtClean="0">
                <a:solidFill>
                  <a:srgbClr val="C00000"/>
                </a:solidFill>
              </a:rPr>
              <a:t>Мир техники для детей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 </a:t>
            </a:r>
            <a:r>
              <a:rPr lang="ru-RU" sz="3900" dirty="0" smtClean="0">
                <a:latin typeface="Arial" panose="020B0604020202020204" pitchFamily="34" charset="0"/>
                <a:cs typeface="Arial" panose="020B0604020202020204" pitchFamily="34" charset="0"/>
              </a:rPr>
              <a:t>Этот познавательный журнал адресован мальчишкам, которые интересуются историей войн и военной техники. Он издается с 2000 года и предназначен для детей среднего и старшего школьного возраста. От других подобных изданий журнал отличается тем, что делают его люди, увлеченные и хорошо знающие свое дело. </a:t>
            </a:r>
            <a:endParaRPr lang="ru-RU" sz="3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C:\Users\Айсылу\Desktop\4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40768"/>
            <a:ext cx="3240360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556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Том и Джерри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98" y="836712"/>
            <a:ext cx="9119801" cy="583264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Журнал издается с 2001 года. Издание красочно иллюстрированное, развлекательно–развивающее. Журнал предназначен для детей младшего школьного возраста. Дети всего мира с восторгом следят за приключениями шустрого мышонка Джерри и невезучего кота Тома. Девчонкам и мальчишкам настолько полюбились эти мультяшные персонажи, что они с удовольствием читают новые забавные истории, которые постоянно случаются с неугомонными Томом и Джерри.</a:t>
            </a:r>
          </a:p>
          <a:p>
            <a:pPr marL="0" indent="0">
              <a:buNone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В каждом номере вы можете прочитать о самых ярких и захватывающих приключениях неразлучных друзей – противников. А также здесь вы можете найти головоломки, кроссворды, тесты, анекдоты и многое другое!</a:t>
            </a:r>
          </a:p>
          <a:p>
            <a:pPr marL="0" indent="0">
              <a:buNone/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Журнал «Том и Джерри» — это всегда отличное настроение</a:t>
            </a:r>
            <a:r>
              <a:rPr lang="ru-RU" sz="3600" dirty="0" smtClean="0"/>
              <a:t>!</a:t>
            </a:r>
            <a:endParaRPr lang="ru-RU" sz="3600" dirty="0"/>
          </a:p>
        </p:txBody>
      </p:sp>
      <p:pic>
        <p:nvPicPr>
          <p:cNvPr id="15362" name="Picture 2" descr="C:\Users\Айсылу\Desktop\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6752"/>
            <a:ext cx="2736304" cy="4032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3977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Тошка</a:t>
            </a:r>
            <a:r>
              <a:rPr lang="ru-RU" b="1" dirty="0" smtClean="0">
                <a:solidFill>
                  <a:srgbClr val="C00000"/>
                </a:solidFill>
              </a:rPr>
              <a:t> и компания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44" y="476672"/>
            <a:ext cx="9133656" cy="58326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Научно-познавательный, красочно оформленный журнал о животных. Издается с января 1999 года.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Главный герой этого журнала — весёлый и любознательный щенок ТОШКА — будет верным другом для всех любителей животных. На страницах журнала он рассказывает о диких животных, о секретах воспитания и ухода за домашними любимцами.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Вместе с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Тошкой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читатели отправляются в путешествия, узнают тайны и секреты животных, учатся рисовать, делают поделки.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В каждом номере известный ученый, биолог Николай Дроздов проводит увлекательный конкурс &lt;В мире животных&gt;, а победителей ждут замечательные призы — книги, диски, кассеты. А ещё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Тошка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загадывает загадки, предлагает кроссворды и головоломки, рассказывает и показывает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фотоистории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Центральный разворот журнала — постер – с уникальными авторскими фотографиями животных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7" name="Picture 3" descr="C:\Users\Айсылу\Desktop\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13" y="2276872"/>
            <a:ext cx="2448272" cy="3748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7235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1543</Words>
  <Application>Microsoft Office PowerPoint</Application>
  <PresentationFormat>Экран (4:3)</PresentationFormat>
  <Paragraphs>61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Знакомство с детскими журналами</vt:lpstr>
      <vt:lpstr>Презентация PowerPoint</vt:lpstr>
      <vt:lpstr>Юный натуралист</vt:lpstr>
      <vt:lpstr>GEOленок </vt:lpstr>
      <vt:lpstr> Квантик </vt:lpstr>
      <vt:lpstr>Классный журнал </vt:lpstr>
      <vt:lpstr>  Мир техники для детей</vt:lpstr>
      <vt:lpstr>Том и Джерри</vt:lpstr>
      <vt:lpstr>Тошка и компания</vt:lpstr>
      <vt:lpstr>Мурзилка </vt:lpstr>
      <vt:lpstr>Читайка</vt:lpstr>
      <vt:lpstr>Юный эрудит</vt:lpstr>
      <vt:lpstr>Лучик</vt:lpstr>
      <vt:lpstr> Понимашка </vt:lpstr>
      <vt:lpstr>Трамвай</vt:lpstr>
      <vt:lpstr>         Девочка Маша, кукла Наташа  и все-все-все (Архив журнала «Веселые картинки»)  </vt:lpstr>
      <vt:lpstr>Детская «Роман-газета»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детскими журналами</dc:title>
  <dc:creator>Айсылу</dc:creator>
  <cp:lastModifiedBy>Айсылу</cp:lastModifiedBy>
  <cp:revision>9</cp:revision>
  <dcterms:created xsi:type="dcterms:W3CDTF">2020-06-03T08:49:25Z</dcterms:created>
  <dcterms:modified xsi:type="dcterms:W3CDTF">2021-01-27T16:20:48Z</dcterms:modified>
</cp:coreProperties>
</file>