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6" r:id="rId4"/>
    <p:sldId id="269" r:id="rId5"/>
    <p:sldId id="270" r:id="rId6"/>
    <p:sldId id="277" r:id="rId7"/>
    <p:sldId id="274" r:id="rId8"/>
    <p:sldId id="261" r:id="rId9"/>
    <p:sldId id="266" r:id="rId10"/>
    <p:sldId id="267" r:id="rId11"/>
  </p:sldIdLst>
  <p:sldSz cx="10693400" cy="7556500"/>
  <p:notesSz cx="10693400" cy="75565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301" y="6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2515"/>
            <a:ext cx="9089390" cy="158686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1640"/>
            <a:ext cx="7485380" cy="1889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53E86-A396-4ADE-9DCE-F679C247741F}" type="datetimeFigureOut">
              <a:rPr lang="en-US"/>
              <a:pPr>
                <a:defRPr/>
              </a:pPr>
              <a:t>9/2/2019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7B955B-7BFE-4BC9-8713-FF3703E8F73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33884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 b="0" i="0">
                <a:solidFill>
                  <a:srgbClr val="10243E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lvl1pPr>
              <a:defRPr sz="2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C897D-4142-471C-BAEF-941933DA382A}" type="datetimeFigureOut">
              <a:rPr lang="en-US"/>
              <a:pPr>
                <a:defRPr/>
              </a:pPr>
              <a:t>9/2/2019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B296FC-8519-4051-87FD-78950E976CD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9036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 b="0" i="0">
                <a:solidFill>
                  <a:srgbClr val="10243E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7995"/>
            <a:ext cx="4651629" cy="49872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7995"/>
            <a:ext cx="4651629" cy="49872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FD32E-236B-492A-8DB8-E27543E1FE39}" type="datetimeFigureOut">
              <a:rPr lang="en-US"/>
              <a:pPr>
                <a:defRPr/>
              </a:pPr>
              <a:t>9/2/2019</a:t>
            </a:fld>
            <a:endParaRPr lang="en-US"/>
          </a:p>
        </p:txBody>
      </p:sp>
      <p:sp>
        <p:nvSpPr>
          <p:cNvPr id="7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0303EE-8C40-4510-B155-16003C9F2B0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29407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 b="0" i="0">
                <a:solidFill>
                  <a:srgbClr val="10243E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DBD45-C0D9-43FE-9FE3-CD67E721C58D}" type="datetimeFigureOut">
              <a:rPr lang="en-US"/>
              <a:pPr>
                <a:defRPr/>
              </a:pPr>
              <a:t>9/2/2019</a:t>
            </a:fld>
            <a:endParaRPr lang="en-US"/>
          </a:p>
        </p:txBody>
      </p:sp>
      <p:sp>
        <p:nvSpPr>
          <p:cNvPr id="5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31A45-6662-4DD8-B11A-94DD28CCED1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97751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BCE6E-FA92-4CE9-A999-D33A28AC26BE}" type="datetimeFigureOut">
              <a:rPr lang="en-US"/>
              <a:pPr>
                <a:defRPr/>
              </a:pPr>
              <a:t>9/2/2019</a:t>
            </a:fld>
            <a:endParaRPr lang="en-US"/>
          </a:p>
        </p:txBody>
      </p:sp>
      <p:sp>
        <p:nvSpPr>
          <p:cNvPr id="4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325DCF-D4FE-4D98-9A2F-AE5C4FA316F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2653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Holder 2"/>
          <p:cNvSpPr>
            <a:spLocks noGrp="1"/>
          </p:cNvSpPr>
          <p:nvPr>
            <p:ph type="title"/>
          </p:nvPr>
        </p:nvSpPr>
        <p:spPr bwMode="auto">
          <a:xfrm>
            <a:off x="1309688" y="601663"/>
            <a:ext cx="8074025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altLang="ru-RU" smtClean="0"/>
          </a:p>
        </p:txBody>
      </p:sp>
      <p:sp>
        <p:nvSpPr>
          <p:cNvPr id="1027" name="Holder 3"/>
          <p:cNvSpPr>
            <a:spLocks noGrp="1"/>
          </p:cNvSpPr>
          <p:nvPr>
            <p:ph type="body" idx="1"/>
          </p:nvPr>
        </p:nvSpPr>
        <p:spPr bwMode="auto">
          <a:xfrm>
            <a:off x="1309688" y="2216150"/>
            <a:ext cx="8074025" cy="386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altLang="ru-RU" smtClean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375" y="7027863"/>
            <a:ext cx="3422650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988" y="7027863"/>
            <a:ext cx="2459037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C3D2D8D-F46A-4E54-9760-ED291C3631C8}" type="datetimeFigureOut">
              <a:rPr lang="en-US"/>
              <a:pPr>
                <a:defRPr/>
              </a:pPr>
              <a:t>9/2/2019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375" y="7027863"/>
            <a:ext cx="2459038" cy="37782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6AA91302-41BB-4F01-815C-1CC908996D7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object 2"/>
          <p:cNvSpPr>
            <a:spLocks noGrp="1"/>
          </p:cNvSpPr>
          <p:nvPr>
            <p:ph type="title"/>
          </p:nvPr>
        </p:nvSpPr>
        <p:spPr>
          <a:xfrm>
            <a:off x="1689100" y="1035050"/>
            <a:ext cx="7924800" cy="4321055"/>
          </a:xfrm>
        </p:spPr>
        <p:txBody>
          <a:bodyPr tIns="12065"/>
          <a:lstStyle/>
          <a:p>
            <a:pPr marL="12700" indent="-1588" eaLnBrk="1" hangingPunct="1">
              <a:spcBef>
                <a:spcPts val="100"/>
              </a:spcBef>
            </a:pPr>
            <a:r>
              <a:rPr lang="ru-RU" altLang="ru-RU" sz="4000" b="1" dirty="0" smtClean="0">
                <a:solidFill>
                  <a:srgbClr val="001F5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Проектная и учебно-  исследовательская  деятельность в условиях  введения ФГОС СОО</a:t>
            </a:r>
            <a:br>
              <a:rPr lang="ru-RU" altLang="ru-RU" sz="4000" b="1" dirty="0" smtClean="0">
                <a:solidFill>
                  <a:srgbClr val="001F5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4000" b="1" dirty="0" smtClean="0">
                <a:solidFill>
                  <a:srgbClr val="001F5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altLang="ru-R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Индивидуальный итоговый </a:t>
            </a:r>
            <a:br>
              <a:rPr lang="ru-RU" altLang="ru-R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 в ФГОС СОО )</a:t>
            </a:r>
            <a:br>
              <a:rPr lang="ru-RU" altLang="ru-R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altLang="ru-RU" sz="4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object 2"/>
          <p:cNvSpPr>
            <a:spLocks noGrp="1"/>
          </p:cNvSpPr>
          <p:nvPr>
            <p:ph type="title"/>
          </p:nvPr>
        </p:nvSpPr>
        <p:spPr>
          <a:xfrm>
            <a:off x="1309688" y="601663"/>
            <a:ext cx="8074025" cy="1162050"/>
          </a:xfrm>
        </p:spPr>
        <p:txBody>
          <a:bodyPr tIns="297052"/>
          <a:lstStyle/>
          <a:p>
            <a:pPr marL="1196975" indent="-747713" eaLnBrk="1" hangingPunct="1">
              <a:spcBef>
                <a:spcPts val="100"/>
              </a:spcBef>
            </a:pPr>
            <a:r>
              <a:rPr lang="ru-RU" altLang="ru-RU" b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Индивидуальный проект как обязательная  форма организации деятельности</a:t>
            </a:r>
          </a:p>
        </p:txBody>
      </p:sp>
      <p:sp>
        <p:nvSpPr>
          <p:cNvPr id="15363" name="object 3"/>
          <p:cNvSpPr txBox="1">
            <a:spLocks noChangeArrowheads="1"/>
          </p:cNvSpPr>
          <p:nvPr/>
        </p:nvSpPr>
        <p:spPr bwMode="auto">
          <a:xfrm>
            <a:off x="1309688" y="2101850"/>
            <a:ext cx="8304212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7790" rIns="0" bIns="0">
            <a:spAutoFit/>
          </a:bodyPr>
          <a:lstStyle>
            <a:lvl1pPr marL="355600" indent="-3429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775"/>
              </a:spcBef>
              <a:buFont typeface="Courier New" panose="02070309020205020404" pitchFamily="49" charset="0"/>
              <a:buChar char="•"/>
            </a:pPr>
            <a:r>
              <a:rPr lang="ru-RU" altLang="ru-RU" sz="2800">
                <a:latin typeface="Calibri" panose="020F0502020204030204" pitchFamily="34" charset="0"/>
              </a:rPr>
              <a:t>в учебном плане СОО</a:t>
            </a:r>
          </a:p>
          <a:p>
            <a:pPr eaLnBrk="1" hangingPunct="1">
              <a:spcBef>
                <a:spcPts val="775"/>
              </a:spcBef>
              <a:buFont typeface="Courier New" panose="02070309020205020404" pitchFamily="49" charset="0"/>
              <a:buChar char="•"/>
            </a:pPr>
            <a:r>
              <a:rPr lang="ru-RU" altLang="ru-RU" sz="2800">
                <a:latin typeface="Calibri" panose="020F0502020204030204" pitchFamily="34" charset="0"/>
              </a:rPr>
              <a:t>в журнале  учёта индивидуальной проектной деятельности</a:t>
            </a:r>
          </a:p>
          <a:p>
            <a:pPr eaLnBrk="1" hangingPunct="1">
              <a:spcBef>
                <a:spcPts val="675"/>
              </a:spcBef>
              <a:buFont typeface="Courier New" panose="02070309020205020404" pitchFamily="49" charset="0"/>
              <a:buChar char="•"/>
            </a:pPr>
            <a:r>
              <a:rPr lang="ru-RU" altLang="ru-RU" sz="2800">
                <a:latin typeface="Calibri" panose="020F0502020204030204" pitchFamily="34" charset="0"/>
              </a:rPr>
              <a:t>отметка в дипломе</a:t>
            </a:r>
          </a:p>
        </p:txBody>
      </p:sp>
      <p:sp>
        <p:nvSpPr>
          <p:cNvPr id="15364" name="object 4"/>
          <p:cNvSpPr>
            <a:spLocks noChangeArrowheads="1"/>
          </p:cNvSpPr>
          <p:nvPr/>
        </p:nvSpPr>
        <p:spPr bwMode="auto">
          <a:xfrm>
            <a:off x="5575300" y="3397250"/>
            <a:ext cx="4464050" cy="375602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 txBox="1">
            <a:spLocks/>
          </p:cNvSpPr>
          <p:nvPr/>
        </p:nvSpPr>
        <p:spPr>
          <a:xfrm>
            <a:off x="1993900" y="1187450"/>
            <a:ext cx="7162800" cy="5943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ru-RU" sz="3200" kern="1200">
                <a:solidFill>
                  <a:srgbClr val="093D3C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ru-RU" sz="2800" kern="1200">
                <a:solidFill>
                  <a:srgbClr val="2F6C6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ru-RU" sz="2400" kern="1200">
                <a:solidFill>
                  <a:srgbClr val="3D8D9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ru-RU" sz="2000" kern="1200">
                <a:solidFill>
                  <a:srgbClr val="3D8D9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spcAft>
                <a:spcPts val="0"/>
              </a:spcAft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форма организации совместной деятельности учителя и обучающихся, совокупность приёмов и действий в их определённой последовательности, направленную на достижение поставленной цели – решение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конкретной проблемы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значимой для обучающихся и оформленной в виде некоего конечного продукта;</a:t>
            </a:r>
          </a:p>
          <a:p>
            <a:pPr algn="just" fontAlgn="auto">
              <a:spcAft>
                <a:spcPts val="0"/>
              </a:spcAft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Aft>
                <a:spcPts val="0"/>
              </a:spcAft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Индивидуальный итоговый проект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«учебный проект, выполняемый обучающимся в рамках одного или нескольких учебных предметов с целью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продемонстрировать свои достижения в самостоятельном освоении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содержания и методов избранных областей знаний и/или видов деятельности и способность проектировать и осуществлять целесообразную и результативную деятельность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488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8100" y="958850"/>
            <a:ext cx="8074025" cy="492443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ФГОС СОО: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3"/>
          <p:cNvSpPr txBox="1">
            <a:spLocks/>
          </p:cNvSpPr>
          <p:nvPr/>
        </p:nvSpPr>
        <p:spPr>
          <a:xfrm>
            <a:off x="2068512" y="2330450"/>
            <a:ext cx="6553200" cy="373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ru-RU" sz="3200" kern="1200">
                <a:solidFill>
                  <a:srgbClr val="093D3C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ru-RU" sz="2800" kern="1200">
                <a:solidFill>
                  <a:srgbClr val="2F6C6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ru-RU" sz="2400" kern="1200">
                <a:solidFill>
                  <a:srgbClr val="3D8D9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ru-RU" sz="2000" kern="1200">
                <a:solidFill>
                  <a:srgbClr val="3D8D9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spcAft>
                <a:spcPts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Индивидуальный проект представляет собой особую форму организации деятельности обучающихся (учебное исследование или учебный проект);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214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231" y="806192"/>
            <a:ext cx="9310469" cy="643809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" y="425450"/>
            <a:ext cx="1028700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300" y="920749"/>
            <a:ext cx="8534400" cy="6400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268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079500" y="273050"/>
            <a:ext cx="9067800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tabLst>
                <a:tab pos="447675" algn="l"/>
              </a:tabLst>
              <a:defRPr/>
            </a:pPr>
            <a:r>
              <a:rPr lang="ru-RU" sz="2800" b="1" spc="5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Итоговый продукт индивидуального проекта может быть представлен в форме:</a:t>
            </a:r>
            <a:endParaRPr lang="ru-RU" sz="2800" b="1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buFontTx/>
              <a:buChar char="•"/>
              <a:tabLst>
                <a:tab pos="447675" algn="l"/>
              </a:tabLst>
              <a:defRPr/>
            </a:pPr>
            <a:r>
              <a:rPr lang="ru-RU" sz="2800" spc="50" dirty="0">
                <a:ln w="11430">
                  <a:noFill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презентации </a:t>
            </a:r>
            <a:r>
              <a:rPr lang="ru-RU" sz="2800" spc="50" dirty="0" err="1">
                <a:ln w="11430">
                  <a:noFill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PowerPoint</a:t>
            </a:r>
            <a:r>
              <a:rPr lang="ru-RU" sz="2800" spc="50" dirty="0">
                <a:ln w="11430">
                  <a:noFill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lang="ru-RU" sz="2800" spc="50" dirty="0">
              <a:ln w="11430">
                <a:noFill/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buFontTx/>
              <a:buChar char="•"/>
              <a:tabLst>
                <a:tab pos="447675" algn="l"/>
              </a:tabLst>
              <a:defRPr/>
            </a:pPr>
            <a:r>
              <a:rPr lang="ru-RU" sz="2800" spc="50" dirty="0">
                <a:ln w="11430">
                  <a:noFill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доклада;</a:t>
            </a:r>
            <a:endParaRPr lang="ru-RU" sz="2800" spc="50" dirty="0">
              <a:ln w="11430">
                <a:noFill/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buFontTx/>
              <a:buChar char="•"/>
              <a:tabLst>
                <a:tab pos="447675" algn="l"/>
              </a:tabLst>
              <a:defRPr/>
            </a:pPr>
            <a:r>
              <a:rPr lang="ru-RU" sz="2800" spc="50" dirty="0">
                <a:ln w="11430">
                  <a:noFill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видеоролика или видеофильма;</a:t>
            </a:r>
            <a:endParaRPr lang="ru-RU" sz="2800" spc="50" dirty="0">
              <a:ln w="11430">
                <a:noFill/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buFontTx/>
              <a:buChar char="•"/>
              <a:tabLst>
                <a:tab pos="447675" algn="l"/>
              </a:tabLst>
              <a:defRPr/>
            </a:pPr>
            <a:r>
              <a:rPr lang="ru-RU" sz="2800" spc="50" dirty="0">
                <a:ln w="11430">
                  <a:noFill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виртуальной экскурсии;</a:t>
            </a:r>
            <a:endParaRPr lang="ru-RU" sz="2800" spc="50" dirty="0">
              <a:ln w="11430">
                <a:noFill/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buFontTx/>
              <a:buChar char="•"/>
              <a:tabLst>
                <a:tab pos="447675" algn="l"/>
              </a:tabLst>
              <a:defRPr/>
            </a:pPr>
            <a:r>
              <a:rPr lang="ru-RU" sz="2800" spc="50" dirty="0">
                <a:ln w="11430">
                  <a:noFill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Web-сайта;</a:t>
            </a:r>
            <a:endParaRPr lang="ru-RU" sz="2800" spc="50" dirty="0">
              <a:ln w="11430">
                <a:noFill/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buFontTx/>
              <a:buChar char="•"/>
              <a:tabLst>
                <a:tab pos="447675" algn="l"/>
              </a:tabLst>
              <a:defRPr/>
            </a:pPr>
            <a:r>
              <a:rPr lang="ru-RU" sz="2800" spc="50" dirty="0">
                <a:ln w="11430">
                  <a:noFill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газеты, журнала (статьи);</a:t>
            </a:r>
            <a:endParaRPr lang="ru-RU" sz="2800" spc="50" dirty="0">
              <a:ln w="11430">
                <a:noFill/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buFontTx/>
              <a:buChar char="•"/>
              <a:tabLst>
                <a:tab pos="447675" algn="l"/>
              </a:tabLst>
              <a:defRPr/>
            </a:pPr>
            <a:r>
              <a:rPr lang="ru-RU" sz="2800" spc="50" dirty="0">
                <a:ln w="11430">
                  <a:noFill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социального плаката;</a:t>
            </a:r>
            <a:endParaRPr lang="ru-RU" sz="2800" spc="50" dirty="0">
              <a:ln w="11430">
                <a:noFill/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buFontTx/>
              <a:buChar char="•"/>
              <a:tabLst>
                <a:tab pos="447675" algn="l"/>
              </a:tabLst>
              <a:defRPr/>
            </a:pPr>
            <a:r>
              <a:rPr lang="ru-RU" sz="2800" spc="50" dirty="0">
                <a:ln w="11430">
                  <a:noFill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рекламы;</a:t>
            </a:r>
            <a:endParaRPr lang="ru-RU" sz="2800" spc="50" dirty="0">
              <a:ln w="11430">
                <a:noFill/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buFontTx/>
              <a:buChar char="•"/>
              <a:tabLst>
                <a:tab pos="447675" algn="l"/>
              </a:tabLst>
              <a:defRPr/>
            </a:pPr>
            <a:r>
              <a:rPr lang="ru-RU" sz="2800" spc="50" dirty="0">
                <a:ln w="11430">
                  <a:noFill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научно-исследовательской работы;</a:t>
            </a:r>
            <a:endParaRPr lang="ru-RU" sz="2800" spc="50" dirty="0">
              <a:ln w="11430">
                <a:noFill/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buFontTx/>
              <a:buChar char="•"/>
              <a:tabLst>
                <a:tab pos="447675" algn="l"/>
              </a:tabLst>
              <a:defRPr/>
            </a:pPr>
            <a:r>
              <a:rPr lang="ru-RU" sz="2800" spc="50" dirty="0">
                <a:ln w="11430">
                  <a:noFill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папки с информационными материалами;</a:t>
            </a:r>
            <a:endParaRPr lang="ru-RU" sz="2800" spc="50" dirty="0">
              <a:ln w="11430">
                <a:noFill/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buFontTx/>
              <a:buChar char="•"/>
              <a:tabLst>
                <a:tab pos="447675" algn="l"/>
              </a:tabLst>
              <a:defRPr/>
            </a:pPr>
            <a:r>
              <a:rPr lang="ru-RU" sz="2800" spc="50" dirty="0">
                <a:ln w="11430">
                  <a:noFill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анализ данных социологического опроса;</a:t>
            </a:r>
            <a:endParaRPr lang="ru-RU" sz="2800" spc="50" dirty="0">
              <a:ln w="11430">
                <a:noFill/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buFontTx/>
              <a:buChar char="•"/>
              <a:tabLst>
                <a:tab pos="447675" algn="l"/>
              </a:tabLst>
              <a:defRPr/>
            </a:pPr>
            <a:r>
              <a:rPr lang="ru-RU" sz="2800" spc="50" dirty="0">
                <a:ln w="11430">
                  <a:noFill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сценария мероприятия;</a:t>
            </a:r>
            <a:endParaRPr lang="ru-RU" sz="2800" spc="50" dirty="0">
              <a:ln w="11430">
                <a:noFill/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buFontTx/>
              <a:buChar char="•"/>
              <a:tabLst>
                <a:tab pos="447675" algn="l"/>
              </a:tabLst>
              <a:defRPr/>
            </a:pPr>
            <a:r>
              <a:rPr lang="ru-RU" sz="2800" spc="50" dirty="0">
                <a:ln w="11430">
                  <a:noFill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буклета;</a:t>
            </a:r>
            <a:endParaRPr lang="ru-RU" sz="2800" spc="50" dirty="0">
              <a:ln w="11430">
                <a:noFill/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buFontTx/>
              <a:buChar char="•"/>
              <a:tabLst>
                <a:tab pos="447675" algn="l"/>
              </a:tabLst>
              <a:defRPr/>
            </a:pPr>
            <a:r>
              <a:rPr lang="ru-RU" sz="2800" spc="50" dirty="0">
                <a:ln w="11430">
                  <a:noFill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другое</a:t>
            </a:r>
            <a:endParaRPr lang="ru-RU" sz="2800" spc="50" dirty="0">
              <a:ln w="11430">
                <a:noFill/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94238" y="660400"/>
            <a:ext cx="4937125" cy="896938"/>
          </a:xfrm>
        </p:spPr>
        <p:txBody>
          <a:bodyPr tIns="12700" rtlCol="0"/>
          <a:lstStyle/>
          <a:p>
            <a:pPr marL="12700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sz="3200" spc="5" dirty="0">
                <a:solidFill>
                  <a:srgbClr val="1E487C"/>
                </a:solidFill>
                <a:latin typeface="Times New Roman"/>
                <a:cs typeface="Times New Roman"/>
              </a:rPr>
              <a:t>Деятельность </a:t>
            </a:r>
            <a:r>
              <a:rPr sz="3200" dirty="0">
                <a:solidFill>
                  <a:srgbClr val="1E487C"/>
                </a:solidFill>
                <a:latin typeface="Times New Roman"/>
                <a:cs typeface="Times New Roman"/>
              </a:rPr>
              <a:t>– </a:t>
            </a:r>
            <a:r>
              <a:rPr sz="3200" spc="-10" dirty="0">
                <a:solidFill>
                  <a:srgbClr val="1E487C"/>
                </a:solidFill>
                <a:latin typeface="Times New Roman"/>
                <a:cs typeface="Times New Roman"/>
              </a:rPr>
              <a:t>это</a:t>
            </a:r>
            <a:r>
              <a:rPr sz="3200" spc="-110" dirty="0">
                <a:solidFill>
                  <a:srgbClr val="1E487C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1E487C"/>
                </a:solidFill>
                <a:latin typeface="Times New Roman"/>
                <a:cs typeface="Times New Roman"/>
              </a:rPr>
              <a:t>система.</a:t>
            </a:r>
            <a:r>
              <a:rPr sz="3200">
                <a:latin typeface="Times New Roman"/>
                <a:cs typeface="Times New Roman"/>
              </a:rPr>
              <a:t/>
            </a:r>
            <a:br>
              <a:rPr sz="3200">
                <a:latin typeface="Times New Roman"/>
                <a:cs typeface="Times New Roman"/>
              </a:rPr>
            </a:br>
            <a:r>
              <a:rPr sz="2500" spc="-55" dirty="0">
                <a:solidFill>
                  <a:srgbClr val="000000"/>
                </a:solidFill>
                <a:latin typeface="Times New Roman"/>
                <a:cs typeface="Times New Roman"/>
              </a:rPr>
              <a:t>Г.П.Щедровицкий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13315" name="object 3"/>
          <p:cNvSpPr>
            <a:spLocks noChangeArrowheads="1"/>
          </p:cNvSpPr>
          <p:nvPr/>
        </p:nvSpPr>
        <p:spPr bwMode="auto">
          <a:xfrm>
            <a:off x="1238250" y="1687513"/>
            <a:ext cx="8359775" cy="540861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object 2"/>
          <p:cNvSpPr>
            <a:spLocks noGrp="1"/>
          </p:cNvSpPr>
          <p:nvPr>
            <p:ph type="title"/>
          </p:nvPr>
        </p:nvSpPr>
        <p:spPr/>
        <p:txBody>
          <a:bodyPr tIns="12700"/>
          <a:lstStyle/>
          <a:p>
            <a:pPr marL="1238250" indent="-30163" eaLnBrk="1" hangingPunct="1">
              <a:spcBef>
                <a:spcPts val="100"/>
              </a:spcBef>
            </a:pPr>
            <a:r>
              <a:rPr lang="ru-RU" altLang="ru-RU" sz="360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Группы критериев оценки  индивидуального проекта</a:t>
            </a:r>
            <a:endParaRPr lang="ru-RU" altLang="ru-RU" sz="360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339" name="object 3"/>
          <p:cNvSpPr>
            <a:spLocks noChangeArrowheads="1"/>
          </p:cNvSpPr>
          <p:nvPr/>
        </p:nvSpPr>
        <p:spPr bwMode="auto">
          <a:xfrm>
            <a:off x="1817688" y="3030538"/>
            <a:ext cx="7345362" cy="731837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Calibri" panose="020F0502020204030204" pitchFamily="34" charset="0"/>
            </a:endParaRPr>
          </a:p>
        </p:txBody>
      </p:sp>
      <p:sp>
        <p:nvSpPr>
          <p:cNvPr id="14340" name="object 4"/>
          <p:cNvSpPr>
            <a:spLocks noChangeArrowheads="1"/>
          </p:cNvSpPr>
          <p:nvPr/>
        </p:nvSpPr>
        <p:spPr bwMode="auto">
          <a:xfrm>
            <a:off x="1806575" y="3019425"/>
            <a:ext cx="7369175" cy="755650"/>
          </a:xfrm>
          <a:custGeom>
            <a:avLst/>
            <a:gdLst>
              <a:gd name="T0" fmla="*/ 7370064 w 7370445"/>
              <a:gd name="T1" fmla="*/ 751332 h 756285"/>
              <a:gd name="T2" fmla="*/ 7370064 w 7370445"/>
              <a:gd name="T3" fmla="*/ 6096 h 756285"/>
              <a:gd name="T4" fmla="*/ 7363968 w 7370445"/>
              <a:gd name="T5" fmla="*/ 0 h 756285"/>
              <a:gd name="T6" fmla="*/ 6096 w 7370445"/>
              <a:gd name="T7" fmla="*/ 0 h 756285"/>
              <a:gd name="T8" fmla="*/ 0 w 7370445"/>
              <a:gd name="T9" fmla="*/ 6096 h 756285"/>
              <a:gd name="T10" fmla="*/ 0 w 7370445"/>
              <a:gd name="T11" fmla="*/ 751332 h 756285"/>
              <a:gd name="T12" fmla="*/ 6096 w 7370445"/>
              <a:gd name="T13" fmla="*/ 755904 h 756285"/>
              <a:gd name="T14" fmla="*/ 12192 w 7370445"/>
              <a:gd name="T15" fmla="*/ 755904 h 756285"/>
              <a:gd name="T16" fmla="*/ 12192 w 7370445"/>
              <a:gd name="T17" fmla="*/ 25908 h 756285"/>
              <a:gd name="T18" fmla="*/ 25908 w 7370445"/>
              <a:gd name="T19" fmla="*/ 12192 h 756285"/>
              <a:gd name="T20" fmla="*/ 25908 w 7370445"/>
              <a:gd name="T21" fmla="*/ 25908 h 756285"/>
              <a:gd name="T22" fmla="*/ 7344156 w 7370445"/>
              <a:gd name="T23" fmla="*/ 25908 h 756285"/>
              <a:gd name="T24" fmla="*/ 7344156 w 7370445"/>
              <a:gd name="T25" fmla="*/ 12192 h 756285"/>
              <a:gd name="T26" fmla="*/ 7357872 w 7370445"/>
              <a:gd name="T27" fmla="*/ 25908 h 756285"/>
              <a:gd name="T28" fmla="*/ 7357872 w 7370445"/>
              <a:gd name="T29" fmla="*/ 755904 h 756285"/>
              <a:gd name="T30" fmla="*/ 7363968 w 7370445"/>
              <a:gd name="T31" fmla="*/ 755904 h 756285"/>
              <a:gd name="T32" fmla="*/ 7370064 w 7370445"/>
              <a:gd name="T33" fmla="*/ 751332 h 756285"/>
              <a:gd name="T34" fmla="*/ 25908 w 7370445"/>
              <a:gd name="T35" fmla="*/ 25908 h 756285"/>
              <a:gd name="T36" fmla="*/ 25908 w 7370445"/>
              <a:gd name="T37" fmla="*/ 12192 h 756285"/>
              <a:gd name="T38" fmla="*/ 12192 w 7370445"/>
              <a:gd name="T39" fmla="*/ 25908 h 756285"/>
              <a:gd name="T40" fmla="*/ 25908 w 7370445"/>
              <a:gd name="T41" fmla="*/ 25908 h 756285"/>
              <a:gd name="T42" fmla="*/ 25908 w 7370445"/>
              <a:gd name="T43" fmla="*/ 731520 h 756285"/>
              <a:gd name="T44" fmla="*/ 25908 w 7370445"/>
              <a:gd name="T45" fmla="*/ 25908 h 756285"/>
              <a:gd name="T46" fmla="*/ 12192 w 7370445"/>
              <a:gd name="T47" fmla="*/ 25908 h 756285"/>
              <a:gd name="T48" fmla="*/ 12192 w 7370445"/>
              <a:gd name="T49" fmla="*/ 731520 h 756285"/>
              <a:gd name="T50" fmla="*/ 25908 w 7370445"/>
              <a:gd name="T51" fmla="*/ 731520 h 756285"/>
              <a:gd name="T52" fmla="*/ 7357872 w 7370445"/>
              <a:gd name="T53" fmla="*/ 731520 h 756285"/>
              <a:gd name="T54" fmla="*/ 12192 w 7370445"/>
              <a:gd name="T55" fmla="*/ 731520 h 756285"/>
              <a:gd name="T56" fmla="*/ 25908 w 7370445"/>
              <a:gd name="T57" fmla="*/ 743712 h 756285"/>
              <a:gd name="T58" fmla="*/ 25908 w 7370445"/>
              <a:gd name="T59" fmla="*/ 755904 h 756285"/>
              <a:gd name="T60" fmla="*/ 7344156 w 7370445"/>
              <a:gd name="T61" fmla="*/ 755904 h 756285"/>
              <a:gd name="T62" fmla="*/ 7344156 w 7370445"/>
              <a:gd name="T63" fmla="*/ 743712 h 756285"/>
              <a:gd name="T64" fmla="*/ 7357872 w 7370445"/>
              <a:gd name="T65" fmla="*/ 731520 h 756285"/>
              <a:gd name="T66" fmla="*/ 25908 w 7370445"/>
              <a:gd name="T67" fmla="*/ 755904 h 756285"/>
              <a:gd name="T68" fmla="*/ 25908 w 7370445"/>
              <a:gd name="T69" fmla="*/ 743712 h 756285"/>
              <a:gd name="T70" fmla="*/ 12192 w 7370445"/>
              <a:gd name="T71" fmla="*/ 731520 h 756285"/>
              <a:gd name="T72" fmla="*/ 12192 w 7370445"/>
              <a:gd name="T73" fmla="*/ 755904 h 756285"/>
              <a:gd name="T74" fmla="*/ 25908 w 7370445"/>
              <a:gd name="T75" fmla="*/ 755904 h 756285"/>
              <a:gd name="T76" fmla="*/ 7357872 w 7370445"/>
              <a:gd name="T77" fmla="*/ 25908 h 756285"/>
              <a:gd name="T78" fmla="*/ 7344156 w 7370445"/>
              <a:gd name="T79" fmla="*/ 12192 h 756285"/>
              <a:gd name="T80" fmla="*/ 7344156 w 7370445"/>
              <a:gd name="T81" fmla="*/ 25908 h 756285"/>
              <a:gd name="T82" fmla="*/ 7357872 w 7370445"/>
              <a:gd name="T83" fmla="*/ 25908 h 756285"/>
              <a:gd name="T84" fmla="*/ 7357872 w 7370445"/>
              <a:gd name="T85" fmla="*/ 731520 h 756285"/>
              <a:gd name="T86" fmla="*/ 7357872 w 7370445"/>
              <a:gd name="T87" fmla="*/ 25908 h 756285"/>
              <a:gd name="T88" fmla="*/ 7344156 w 7370445"/>
              <a:gd name="T89" fmla="*/ 25908 h 756285"/>
              <a:gd name="T90" fmla="*/ 7344156 w 7370445"/>
              <a:gd name="T91" fmla="*/ 731520 h 756285"/>
              <a:gd name="T92" fmla="*/ 7357872 w 7370445"/>
              <a:gd name="T93" fmla="*/ 731520 h 756285"/>
              <a:gd name="T94" fmla="*/ 7357872 w 7370445"/>
              <a:gd name="T95" fmla="*/ 755904 h 756285"/>
              <a:gd name="T96" fmla="*/ 7357872 w 7370445"/>
              <a:gd name="T97" fmla="*/ 731520 h 756285"/>
              <a:gd name="T98" fmla="*/ 7344156 w 7370445"/>
              <a:gd name="T99" fmla="*/ 743712 h 756285"/>
              <a:gd name="T100" fmla="*/ 7344156 w 7370445"/>
              <a:gd name="T101" fmla="*/ 755904 h 756285"/>
              <a:gd name="T102" fmla="*/ 7357872 w 7370445"/>
              <a:gd name="T103" fmla="*/ 755904 h 75628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7370445"/>
              <a:gd name="T157" fmla="*/ 0 h 756285"/>
              <a:gd name="T158" fmla="*/ 7370445 w 7370445"/>
              <a:gd name="T159" fmla="*/ 756285 h 756285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7370445" h="756285">
                <a:moveTo>
                  <a:pt x="7370064" y="751332"/>
                </a:moveTo>
                <a:lnTo>
                  <a:pt x="7370064" y="6096"/>
                </a:lnTo>
                <a:lnTo>
                  <a:pt x="7363968" y="0"/>
                </a:lnTo>
                <a:lnTo>
                  <a:pt x="6096" y="0"/>
                </a:lnTo>
                <a:lnTo>
                  <a:pt x="0" y="6096"/>
                </a:lnTo>
                <a:lnTo>
                  <a:pt x="0" y="751332"/>
                </a:lnTo>
                <a:lnTo>
                  <a:pt x="6096" y="755904"/>
                </a:lnTo>
                <a:lnTo>
                  <a:pt x="12192" y="755904"/>
                </a:lnTo>
                <a:lnTo>
                  <a:pt x="12192" y="25908"/>
                </a:lnTo>
                <a:lnTo>
                  <a:pt x="25908" y="12192"/>
                </a:lnTo>
                <a:lnTo>
                  <a:pt x="25908" y="25908"/>
                </a:lnTo>
                <a:lnTo>
                  <a:pt x="7344156" y="25908"/>
                </a:lnTo>
                <a:lnTo>
                  <a:pt x="7344156" y="12192"/>
                </a:lnTo>
                <a:lnTo>
                  <a:pt x="7357872" y="25908"/>
                </a:lnTo>
                <a:lnTo>
                  <a:pt x="7357872" y="755904"/>
                </a:lnTo>
                <a:lnTo>
                  <a:pt x="7363968" y="755904"/>
                </a:lnTo>
                <a:lnTo>
                  <a:pt x="7370064" y="751332"/>
                </a:lnTo>
                <a:close/>
              </a:path>
              <a:path w="7370445" h="756285">
                <a:moveTo>
                  <a:pt x="25908" y="25908"/>
                </a:moveTo>
                <a:lnTo>
                  <a:pt x="25908" y="12192"/>
                </a:lnTo>
                <a:lnTo>
                  <a:pt x="12192" y="25908"/>
                </a:lnTo>
                <a:lnTo>
                  <a:pt x="25908" y="25908"/>
                </a:lnTo>
                <a:close/>
              </a:path>
              <a:path w="7370445" h="756285">
                <a:moveTo>
                  <a:pt x="25908" y="731520"/>
                </a:moveTo>
                <a:lnTo>
                  <a:pt x="25908" y="25908"/>
                </a:lnTo>
                <a:lnTo>
                  <a:pt x="12192" y="25908"/>
                </a:lnTo>
                <a:lnTo>
                  <a:pt x="12192" y="731520"/>
                </a:lnTo>
                <a:lnTo>
                  <a:pt x="25908" y="731520"/>
                </a:lnTo>
                <a:close/>
              </a:path>
              <a:path w="7370445" h="756285">
                <a:moveTo>
                  <a:pt x="7357872" y="731520"/>
                </a:moveTo>
                <a:lnTo>
                  <a:pt x="12192" y="731520"/>
                </a:lnTo>
                <a:lnTo>
                  <a:pt x="25908" y="743712"/>
                </a:lnTo>
                <a:lnTo>
                  <a:pt x="25908" y="755904"/>
                </a:lnTo>
                <a:lnTo>
                  <a:pt x="7344156" y="755904"/>
                </a:lnTo>
                <a:lnTo>
                  <a:pt x="7344156" y="743712"/>
                </a:lnTo>
                <a:lnTo>
                  <a:pt x="7357872" y="731520"/>
                </a:lnTo>
                <a:close/>
              </a:path>
              <a:path w="7370445" h="756285">
                <a:moveTo>
                  <a:pt x="25908" y="755904"/>
                </a:moveTo>
                <a:lnTo>
                  <a:pt x="25908" y="743712"/>
                </a:lnTo>
                <a:lnTo>
                  <a:pt x="12192" y="731520"/>
                </a:lnTo>
                <a:lnTo>
                  <a:pt x="12192" y="755904"/>
                </a:lnTo>
                <a:lnTo>
                  <a:pt x="25908" y="755904"/>
                </a:lnTo>
                <a:close/>
              </a:path>
              <a:path w="7370445" h="756285">
                <a:moveTo>
                  <a:pt x="7357872" y="25908"/>
                </a:moveTo>
                <a:lnTo>
                  <a:pt x="7344156" y="12192"/>
                </a:lnTo>
                <a:lnTo>
                  <a:pt x="7344156" y="25908"/>
                </a:lnTo>
                <a:lnTo>
                  <a:pt x="7357872" y="25908"/>
                </a:lnTo>
                <a:close/>
              </a:path>
              <a:path w="7370445" h="756285">
                <a:moveTo>
                  <a:pt x="7357872" y="731520"/>
                </a:moveTo>
                <a:lnTo>
                  <a:pt x="7357872" y="25908"/>
                </a:lnTo>
                <a:lnTo>
                  <a:pt x="7344156" y="25908"/>
                </a:lnTo>
                <a:lnTo>
                  <a:pt x="7344156" y="731520"/>
                </a:lnTo>
                <a:lnTo>
                  <a:pt x="7357872" y="731520"/>
                </a:lnTo>
                <a:close/>
              </a:path>
              <a:path w="7370445" h="756285">
                <a:moveTo>
                  <a:pt x="7357872" y="755904"/>
                </a:moveTo>
                <a:lnTo>
                  <a:pt x="7357872" y="731520"/>
                </a:lnTo>
                <a:lnTo>
                  <a:pt x="7344156" y="743712"/>
                </a:lnTo>
                <a:lnTo>
                  <a:pt x="7344156" y="755904"/>
                </a:lnTo>
                <a:lnTo>
                  <a:pt x="7357872" y="755904"/>
                </a:lnTo>
                <a:close/>
              </a:path>
            </a:pathLst>
          </a:custGeom>
          <a:solidFill>
            <a:srgbClr val="4F80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4341" name="object 5"/>
          <p:cNvSpPr>
            <a:spLocks noChangeArrowheads="1"/>
          </p:cNvSpPr>
          <p:nvPr/>
        </p:nvSpPr>
        <p:spPr bwMode="auto">
          <a:xfrm>
            <a:off x="2319338" y="3457575"/>
            <a:ext cx="4864100" cy="158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Calibri" panose="020F0502020204030204" pitchFamily="34" charset="0"/>
            </a:endParaRPr>
          </a:p>
        </p:txBody>
      </p:sp>
      <p:sp>
        <p:nvSpPr>
          <p:cNvPr id="14342" name="object 6"/>
          <p:cNvSpPr>
            <a:spLocks noChangeArrowheads="1"/>
          </p:cNvSpPr>
          <p:nvPr/>
        </p:nvSpPr>
        <p:spPr bwMode="auto">
          <a:xfrm>
            <a:off x="2181225" y="2600325"/>
            <a:ext cx="5149850" cy="858838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Calibri" panose="020F0502020204030204" pitchFamily="34" charset="0"/>
            </a:endParaRPr>
          </a:p>
        </p:txBody>
      </p:sp>
      <p:sp>
        <p:nvSpPr>
          <p:cNvPr id="14343" name="object 7"/>
          <p:cNvSpPr>
            <a:spLocks noChangeArrowheads="1"/>
          </p:cNvSpPr>
          <p:nvPr/>
        </p:nvSpPr>
        <p:spPr bwMode="auto">
          <a:xfrm>
            <a:off x="2181225" y="2600325"/>
            <a:ext cx="5149850" cy="865188"/>
          </a:xfrm>
          <a:custGeom>
            <a:avLst/>
            <a:gdLst>
              <a:gd name="T0" fmla="*/ 5151120 w 5151120"/>
              <a:gd name="T1" fmla="*/ 146304 h 866139"/>
              <a:gd name="T2" fmla="*/ 5138928 w 5151120"/>
              <a:gd name="T3" fmla="*/ 88392 h 866139"/>
              <a:gd name="T4" fmla="*/ 5085588 w 5151120"/>
              <a:gd name="T5" fmla="*/ 24384 h 866139"/>
              <a:gd name="T6" fmla="*/ 5018532 w 5151120"/>
              <a:gd name="T7" fmla="*/ 0 h 866139"/>
              <a:gd name="T8" fmla="*/ 89916 w 5151120"/>
              <a:gd name="T9" fmla="*/ 10668 h 866139"/>
              <a:gd name="T10" fmla="*/ 25908 w 5151120"/>
              <a:gd name="T11" fmla="*/ 64008 h 866139"/>
              <a:gd name="T12" fmla="*/ 1524 w 5151120"/>
              <a:gd name="T13" fmla="*/ 132588 h 866139"/>
              <a:gd name="T14" fmla="*/ 0 w 5151120"/>
              <a:gd name="T15" fmla="*/ 717804 h 866139"/>
              <a:gd name="T16" fmla="*/ 9144 w 5151120"/>
              <a:gd name="T17" fmla="*/ 766572 h 866139"/>
              <a:gd name="T18" fmla="*/ 12192 w 5151120"/>
              <a:gd name="T19" fmla="*/ 118872 h 866139"/>
              <a:gd name="T20" fmla="*/ 21336 w 5151120"/>
              <a:gd name="T21" fmla="*/ 92964 h 866139"/>
              <a:gd name="T22" fmla="*/ 50292 w 5151120"/>
              <a:gd name="T23" fmla="*/ 48768 h 866139"/>
              <a:gd name="T24" fmla="*/ 134112 w 5151120"/>
              <a:gd name="T25" fmla="*/ 9144 h 866139"/>
              <a:gd name="T26" fmla="*/ 5032248 w 5151120"/>
              <a:gd name="T27" fmla="*/ 12192 h 866139"/>
              <a:gd name="T28" fmla="*/ 5058156 w 5151120"/>
              <a:gd name="T29" fmla="*/ 19812 h 866139"/>
              <a:gd name="T30" fmla="*/ 5081016 w 5151120"/>
              <a:gd name="T31" fmla="*/ 32004 h 866139"/>
              <a:gd name="T32" fmla="*/ 5100828 w 5151120"/>
              <a:gd name="T33" fmla="*/ 48768 h 866139"/>
              <a:gd name="T34" fmla="*/ 5131308 w 5151120"/>
              <a:gd name="T35" fmla="*/ 92964 h 866139"/>
              <a:gd name="T36" fmla="*/ 5141976 w 5151120"/>
              <a:gd name="T37" fmla="*/ 767334 h 866139"/>
              <a:gd name="T38" fmla="*/ 5148072 w 5151120"/>
              <a:gd name="T39" fmla="*/ 746760 h 866139"/>
              <a:gd name="T40" fmla="*/ 5151120 w 5151120"/>
              <a:gd name="T41" fmla="*/ 717804 h 866139"/>
              <a:gd name="T42" fmla="*/ 5141976 w 5151120"/>
              <a:gd name="T43" fmla="*/ 717804 h 866139"/>
              <a:gd name="T44" fmla="*/ 5135880 w 5151120"/>
              <a:gd name="T45" fmla="*/ 758952 h 866139"/>
              <a:gd name="T46" fmla="*/ 5081016 w 5151120"/>
              <a:gd name="T47" fmla="*/ 832104 h 866139"/>
              <a:gd name="T48" fmla="*/ 134112 w 5151120"/>
              <a:gd name="T49" fmla="*/ 854964 h 866139"/>
              <a:gd name="T50" fmla="*/ 70104 w 5151120"/>
              <a:gd name="T51" fmla="*/ 832104 h 866139"/>
              <a:gd name="T52" fmla="*/ 19812 w 5151120"/>
              <a:gd name="T53" fmla="*/ 771144 h 866139"/>
              <a:gd name="T54" fmla="*/ 9144 w 5151120"/>
              <a:gd name="T55" fmla="*/ 766572 h 866139"/>
              <a:gd name="T56" fmla="*/ 44196 w 5151120"/>
              <a:gd name="T57" fmla="*/ 821436 h 866139"/>
              <a:gd name="T58" fmla="*/ 89916 w 5151120"/>
              <a:gd name="T59" fmla="*/ 853440 h 866139"/>
              <a:gd name="T60" fmla="*/ 147828 w 5151120"/>
              <a:gd name="T61" fmla="*/ 865632 h 866139"/>
              <a:gd name="T62" fmla="*/ 5061204 w 5151120"/>
              <a:gd name="T63" fmla="*/ 853440 h 866139"/>
              <a:gd name="T64" fmla="*/ 5126736 w 5151120"/>
              <a:gd name="T65" fmla="*/ 800100 h 866139"/>
              <a:gd name="T66" fmla="*/ 5141976 w 5151120"/>
              <a:gd name="T67" fmla="*/ 767334 h 86613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5151120"/>
              <a:gd name="T103" fmla="*/ 0 h 866139"/>
              <a:gd name="T104" fmla="*/ 5151120 w 5151120"/>
              <a:gd name="T105" fmla="*/ 866139 h 866139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5151120" h="866139">
                <a:moveTo>
                  <a:pt x="5151120" y="717804"/>
                </a:moveTo>
                <a:lnTo>
                  <a:pt x="5151120" y="146304"/>
                </a:lnTo>
                <a:lnTo>
                  <a:pt x="5149596" y="131064"/>
                </a:lnTo>
                <a:lnTo>
                  <a:pt x="5138928" y="88392"/>
                </a:lnTo>
                <a:lnTo>
                  <a:pt x="5117592" y="53340"/>
                </a:lnTo>
                <a:lnTo>
                  <a:pt x="5085588" y="24384"/>
                </a:lnTo>
                <a:lnTo>
                  <a:pt x="5033772" y="1524"/>
                </a:lnTo>
                <a:lnTo>
                  <a:pt x="5018532" y="0"/>
                </a:lnTo>
                <a:lnTo>
                  <a:pt x="132588" y="0"/>
                </a:lnTo>
                <a:lnTo>
                  <a:pt x="89916" y="10668"/>
                </a:lnTo>
                <a:lnTo>
                  <a:pt x="53340" y="33528"/>
                </a:lnTo>
                <a:lnTo>
                  <a:pt x="25908" y="64008"/>
                </a:lnTo>
                <a:lnTo>
                  <a:pt x="6096" y="103632"/>
                </a:lnTo>
                <a:lnTo>
                  <a:pt x="1524" y="132588"/>
                </a:lnTo>
                <a:lnTo>
                  <a:pt x="0" y="146304"/>
                </a:lnTo>
                <a:lnTo>
                  <a:pt x="0" y="717804"/>
                </a:lnTo>
                <a:lnTo>
                  <a:pt x="7620" y="762000"/>
                </a:lnTo>
                <a:lnTo>
                  <a:pt x="9144" y="766572"/>
                </a:lnTo>
                <a:lnTo>
                  <a:pt x="9144" y="146304"/>
                </a:lnTo>
                <a:lnTo>
                  <a:pt x="12192" y="118872"/>
                </a:lnTo>
                <a:lnTo>
                  <a:pt x="15240" y="105156"/>
                </a:lnTo>
                <a:lnTo>
                  <a:pt x="21336" y="92964"/>
                </a:lnTo>
                <a:lnTo>
                  <a:pt x="25908" y="80772"/>
                </a:lnTo>
                <a:lnTo>
                  <a:pt x="50292" y="48768"/>
                </a:lnTo>
                <a:lnTo>
                  <a:pt x="94488" y="19812"/>
                </a:lnTo>
                <a:lnTo>
                  <a:pt x="134112" y="9144"/>
                </a:lnTo>
                <a:lnTo>
                  <a:pt x="5018532" y="9144"/>
                </a:lnTo>
                <a:lnTo>
                  <a:pt x="5032248" y="12192"/>
                </a:lnTo>
                <a:lnTo>
                  <a:pt x="5044440" y="15240"/>
                </a:lnTo>
                <a:lnTo>
                  <a:pt x="5058156" y="19812"/>
                </a:lnTo>
                <a:lnTo>
                  <a:pt x="5068824" y="25908"/>
                </a:lnTo>
                <a:lnTo>
                  <a:pt x="5081016" y="32004"/>
                </a:lnTo>
                <a:lnTo>
                  <a:pt x="5091684" y="41148"/>
                </a:lnTo>
                <a:lnTo>
                  <a:pt x="5100828" y="48768"/>
                </a:lnTo>
                <a:lnTo>
                  <a:pt x="5109972" y="59436"/>
                </a:lnTo>
                <a:lnTo>
                  <a:pt x="5131308" y="92964"/>
                </a:lnTo>
                <a:lnTo>
                  <a:pt x="5141976" y="146304"/>
                </a:lnTo>
                <a:lnTo>
                  <a:pt x="5141976" y="767334"/>
                </a:lnTo>
                <a:lnTo>
                  <a:pt x="5145024" y="760476"/>
                </a:lnTo>
                <a:lnTo>
                  <a:pt x="5148072" y="746760"/>
                </a:lnTo>
                <a:lnTo>
                  <a:pt x="5149596" y="733044"/>
                </a:lnTo>
                <a:lnTo>
                  <a:pt x="5151120" y="717804"/>
                </a:lnTo>
                <a:close/>
              </a:path>
              <a:path w="5151120" h="866139">
                <a:moveTo>
                  <a:pt x="5141976" y="767334"/>
                </a:moveTo>
                <a:lnTo>
                  <a:pt x="5141976" y="717804"/>
                </a:lnTo>
                <a:lnTo>
                  <a:pt x="5138928" y="745236"/>
                </a:lnTo>
                <a:lnTo>
                  <a:pt x="5135880" y="758952"/>
                </a:lnTo>
                <a:lnTo>
                  <a:pt x="5109972" y="804672"/>
                </a:lnTo>
                <a:lnTo>
                  <a:pt x="5081016" y="832104"/>
                </a:lnTo>
                <a:lnTo>
                  <a:pt x="5044440" y="848868"/>
                </a:lnTo>
                <a:lnTo>
                  <a:pt x="134112" y="854964"/>
                </a:lnTo>
                <a:lnTo>
                  <a:pt x="118872" y="851916"/>
                </a:lnTo>
                <a:lnTo>
                  <a:pt x="70104" y="832104"/>
                </a:lnTo>
                <a:lnTo>
                  <a:pt x="41148" y="804672"/>
                </a:lnTo>
                <a:lnTo>
                  <a:pt x="19812" y="771144"/>
                </a:lnTo>
                <a:lnTo>
                  <a:pt x="9144" y="717804"/>
                </a:lnTo>
                <a:lnTo>
                  <a:pt x="9144" y="766572"/>
                </a:lnTo>
                <a:lnTo>
                  <a:pt x="33528" y="810768"/>
                </a:lnTo>
                <a:lnTo>
                  <a:pt x="44196" y="821436"/>
                </a:lnTo>
                <a:lnTo>
                  <a:pt x="53340" y="832104"/>
                </a:lnTo>
                <a:lnTo>
                  <a:pt x="89916" y="853440"/>
                </a:lnTo>
                <a:lnTo>
                  <a:pt x="132588" y="864108"/>
                </a:lnTo>
                <a:lnTo>
                  <a:pt x="147828" y="865632"/>
                </a:lnTo>
                <a:lnTo>
                  <a:pt x="5003292" y="865632"/>
                </a:lnTo>
                <a:lnTo>
                  <a:pt x="5061204" y="853440"/>
                </a:lnTo>
                <a:lnTo>
                  <a:pt x="5097780" y="830580"/>
                </a:lnTo>
                <a:lnTo>
                  <a:pt x="5126736" y="800100"/>
                </a:lnTo>
                <a:lnTo>
                  <a:pt x="5132832" y="787908"/>
                </a:lnTo>
                <a:lnTo>
                  <a:pt x="5141976" y="767334"/>
                </a:lnTo>
                <a:close/>
              </a:path>
            </a:pathLst>
          </a:custGeom>
          <a:solidFill>
            <a:srgbClr val="BD4B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4344" name="object 8"/>
          <p:cNvSpPr>
            <a:spLocks noChangeArrowheads="1"/>
          </p:cNvSpPr>
          <p:nvPr/>
        </p:nvSpPr>
        <p:spPr bwMode="auto">
          <a:xfrm>
            <a:off x="1817688" y="4348163"/>
            <a:ext cx="7345362" cy="728662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Calibri" panose="020F0502020204030204" pitchFamily="34" charset="0"/>
            </a:endParaRPr>
          </a:p>
        </p:txBody>
      </p:sp>
      <p:sp>
        <p:nvSpPr>
          <p:cNvPr id="14345" name="object 9"/>
          <p:cNvSpPr>
            <a:spLocks noChangeArrowheads="1"/>
          </p:cNvSpPr>
          <p:nvPr/>
        </p:nvSpPr>
        <p:spPr bwMode="auto">
          <a:xfrm>
            <a:off x="1806575" y="4333875"/>
            <a:ext cx="7369175" cy="757238"/>
          </a:xfrm>
          <a:custGeom>
            <a:avLst/>
            <a:gdLst>
              <a:gd name="T0" fmla="*/ 7370064 w 7370445"/>
              <a:gd name="T1" fmla="*/ 751332 h 756285"/>
              <a:gd name="T2" fmla="*/ 7370064 w 7370445"/>
              <a:gd name="T3" fmla="*/ 6096 h 756285"/>
              <a:gd name="T4" fmla="*/ 7363968 w 7370445"/>
              <a:gd name="T5" fmla="*/ 0 h 756285"/>
              <a:gd name="T6" fmla="*/ 6096 w 7370445"/>
              <a:gd name="T7" fmla="*/ 0 h 756285"/>
              <a:gd name="T8" fmla="*/ 0 w 7370445"/>
              <a:gd name="T9" fmla="*/ 6096 h 756285"/>
              <a:gd name="T10" fmla="*/ 0 w 7370445"/>
              <a:gd name="T11" fmla="*/ 751332 h 756285"/>
              <a:gd name="T12" fmla="*/ 6096 w 7370445"/>
              <a:gd name="T13" fmla="*/ 755904 h 756285"/>
              <a:gd name="T14" fmla="*/ 12192 w 7370445"/>
              <a:gd name="T15" fmla="*/ 755904 h 756285"/>
              <a:gd name="T16" fmla="*/ 12192 w 7370445"/>
              <a:gd name="T17" fmla="*/ 25908 h 756285"/>
              <a:gd name="T18" fmla="*/ 25908 w 7370445"/>
              <a:gd name="T19" fmla="*/ 13716 h 756285"/>
              <a:gd name="T20" fmla="*/ 25908 w 7370445"/>
              <a:gd name="T21" fmla="*/ 25908 h 756285"/>
              <a:gd name="T22" fmla="*/ 7344156 w 7370445"/>
              <a:gd name="T23" fmla="*/ 25908 h 756285"/>
              <a:gd name="T24" fmla="*/ 7344156 w 7370445"/>
              <a:gd name="T25" fmla="*/ 13716 h 756285"/>
              <a:gd name="T26" fmla="*/ 7357872 w 7370445"/>
              <a:gd name="T27" fmla="*/ 25908 h 756285"/>
              <a:gd name="T28" fmla="*/ 7357872 w 7370445"/>
              <a:gd name="T29" fmla="*/ 755904 h 756285"/>
              <a:gd name="T30" fmla="*/ 7363968 w 7370445"/>
              <a:gd name="T31" fmla="*/ 755904 h 756285"/>
              <a:gd name="T32" fmla="*/ 7370064 w 7370445"/>
              <a:gd name="T33" fmla="*/ 751332 h 756285"/>
              <a:gd name="T34" fmla="*/ 25908 w 7370445"/>
              <a:gd name="T35" fmla="*/ 25908 h 756285"/>
              <a:gd name="T36" fmla="*/ 25908 w 7370445"/>
              <a:gd name="T37" fmla="*/ 13716 h 756285"/>
              <a:gd name="T38" fmla="*/ 12192 w 7370445"/>
              <a:gd name="T39" fmla="*/ 25908 h 756285"/>
              <a:gd name="T40" fmla="*/ 25908 w 7370445"/>
              <a:gd name="T41" fmla="*/ 25908 h 756285"/>
              <a:gd name="T42" fmla="*/ 25908 w 7370445"/>
              <a:gd name="T43" fmla="*/ 731520 h 756285"/>
              <a:gd name="T44" fmla="*/ 25908 w 7370445"/>
              <a:gd name="T45" fmla="*/ 25908 h 756285"/>
              <a:gd name="T46" fmla="*/ 12192 w 7370445"/>
              <a:gd name="T47" fmla="*/ 25908 h 756285"/>
              <a:gd name="T48" fmla="*/ 12192 w 7370445"/>
              <a:gd name="T49" fmla="*/ 731520 h 756285"/>
              <a:gd name="T50" fmla="*/ 25908 w 7370445"/>
              <a:gd name="T51" fmla="*/ 731520 h 756285"/>
              <a:gd name="T52" fmla="*/ 7357872 w 7370445"/>
              <a:gd name="T53" fmla="*/ 731520 h 756285"/>
              <a:gd name="T54" fmla="*/ 12192 w 7370445"/>
              <a:gd name="T55" fmla="*/ 731520 h 756285"/>
              <a:gd name="T56" fmla="*/ 25908 w 7370445"/>
              <a:gd name="T57" fmla="*/ 743712 h 756285"/>
              <a:gd name="T58" fmla="*/ 25908 w 7370445"/>
              <a:gd name="T59" fmla="*/ 755904 h 756285"/>
              <a:gd name="T60" fmla="*/ 7344156 w 7370445"/>
              <a:gd name="T61" fmla="*/ 755904 h 756285"/>
              <a:gd name="T62" fmla="*/ 7344156 w 7370445"/>
              <a:gd name="T63" fmla="*/ 743712 h 756285"/>
              <a:gd name="T64" fmla="*/ 7357872 w 7370445"/>
              <a:gd name="T65" fmla="*/ 731520 h 756285"/>
              <a:gd name="T66" fmla="*/ 25908 w 7370445"/>
              <a:gd name="T67" fmla="*/ 755904 h 756285"/>
              <a:gd name="T68" fmla="*/ 25908 w 7370445"/>
              <a:gd name="T69" fmla="*/ 743712 h 756285"/>
              <a:gd name="T70" fmla="*/ 12192 w 7370445"/>
              <a:gd name="T71" fmla="*/ 731520 h 756285"/>
              <a:gd name="T72" fmla="*/ 12192 w 7370445"/>
              <a:gd name="T73" fmla="*/ 755904 h 756285"/>
              <a:gd name="T74" fmla="*/ 25908 w 7370445"/>
              <a:gd name="T75" fmla="*/ 755904 h 756285"/>
              <a:gd name="T76" fmla="*/ 7357872 w 7370445"/>
              <a:gd name="T77" fmla="*/ 25908 h 756285"/>
              <a:gd name="T78" fmla="*/ 7344156 w 7370445"/>
              <a:gd name="T79" fmla="*/ 13716 h 756285"/>
              <a:gd name="T80" fmla="*/ 7344156 w 7370445"/>
              <a:gd name="T81" fmla="*/ 25908 h 756285"/>
              <a:gd name="T82" fmla="*/ 7357872 w 7370445"/>
              <a:gd name="T83" fmla="*/ 25908 h 756285"/>
              <a:gd name="T84" fmla="*/ 7357872 w 7370445"/>
              <a:gd name="T85" fmla="*/ 731520 h 756285"/>
              <a:gd name="T86" fmla="*/ 7357872 w 7370445"/>
              <a:gd name="T87" fmla="*/ 25908 h 756285"/>
              <a:gd name="T88" fmla="*/ 7344156 w 7370445"/>
              <a:gd name="T89" fmla="*/ 25908 h 756285"/>
              <a:gd name="T90" fmla="*/ 7344156 w 7370445"/>
              <a:gd name="T91" fmla="*/ 731520 h 756285"/>
              <a:gd name="T92" fmla="*/ 7357872 w 7370445"/>
              <a:gd name="T93" fmla="*/ 731520 h 756285"/>
              <a:gd name="T94" fmla="*/ 7357872 w 7370445"/>
              <a:gd name="T95" fmla="*/ 755904 h 756285"/>
              <a:gd name="T96" fmla="*/ 7357872 w 7370445"/>
              <a:gd name="T97" fmla="*/ 731520 h 756285"/>
              <a:gd name="T98" fmla="*/ 7344156 w 7370445"/>
              <a:gd name="T99" fmla="*/ 743712 h 756285"/>
              <a:gd name="T100" fmla="*/ 7344156 w 7370445"/>
              <a:gd name="T101" fmla="*/ 755904 h 756285"/>
              <a:gd name="T102" fmla="*/ 7357872 w 7370445"/>
              <a:gd name="T103" fmla="*/ 755904 h 75628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7370445"/>
              <a:gd name="T157" fmla="*/ 0 h 756285"/>
              <a:gd name="T158" fmla="*/ 7370445 w 7370445"/>
              <a:gd name="T159" fmla="*/ 756285 h 756285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7370445" h="756285">
                <a:moveTo>
                  <a:pt x="7370064" y="751332"/>
                </a:moveTo>
                <a:lnTo>
                  <a:pt x="7370064" y="6096"/>
                </a:lnTo>
                <a:lnTo>
                  <a:pt x="7363968" y="0"/>
                </a:lnTo>
                <a:lnTo>
                  <a:pt x="6096" y="0"/>
                </a:lnTo>
                <a:lnTo>
                  <a:pt x="0" y="6096"/>
                </a:lnTo>
                <a:lnTo>
                  <a:pt x="0" y="751332"/>
                </a:lnTo>
                <a:lnTo>
                  <a:pt x="6096" y="755904"/>
                </a:lnTo>
                <a:lnTo>
                  <a:pt x="12192" y="755904"/>
                </a:lnTo>
                <a:lnTo>
                  <a:pt x="12192" y="25908"/>
                </a:lnTo>
                <a:lnTo>
                  <a:pt x="25908" y="13716"/>
                </a:lnTo>
                <a:lnTo>
                  <a:pt x="25908" y="25908"/>
                </a:lnTo>
                <a:lnTo>
                  <a:pt x="7344156" y="25908"/>
                </a:lnTo>
                <a:lnTo>
                  <a:pt x="7344156" y="13716"/>
                </a:lnTo>
                <a:lnTo>
                  <a:pt x="7357872" y="25908"/>
                </a:lnTo>
                <a:lnTo>
                  <a:pt x="7357872" y="755904"/>
                </a:lnTo>
                <a:lnTo>
                  <a:pt x="7363968" y="755904"/>
                </a:lnTo>
                <a:lnTo>
                  <a:pt x="7370064" y="751332"/>
                </a:lnTo>
                <a:close/>
              </a:path>
              <a:path w="7370445" h="756285">
                <a:moveTo>
                  <a:pt x="25908" y="25908"/>
                </a:moveTo>
                <a:lnTo>
                  <a:pt x="25908" y="13716"/>
                </a:lnTo>
                <a:lnTo>
                  <a:pt x="12192" y="25908"/>
                </a:lnTo>
                <a:lnTo>
                  <a:pt x="25908" y="25908"/>
                </a:lnTo>
                <a:close/>
              </a:path>
              <a:path w="7370445" h="756285">
                <a:moveTo>
                  <a:pt x="25908" y="731520"/>
                </a:moveTo>
                <a:lnTo>
                  <a:pt x="25908" y="25908"/>
                </a:lnTo>
                <a:lnTo>
                  <a:pt x="12192" y="25908"/>
                </a:lnTo>
                <a:lnTo>
                  <a:pt x="12192" y="731520"/>
                </a:lnTo>
                <a:lnTo>
                  <a:pt x="25908" y="731520"/>
                </a:lnTo>
                <a:close/>
              </a:path>
              <a:path w="7370445" h="756285">
                <a:moveTo>
                  <a:pt x="7357872" y="731520"/>
                </a:moveTo>
                <a:lnTo>
                  <a:pt x="12192" y="731520"/>
                </a:lnTo>
                <a:lnTo>
                  <a:pt x="25908" y="743712"/>
                </a:lnTo>
                <a:lnTo>
                  <a:pt x="25908" y="755904"/>
                </a:lnTo>
                <a:lnTo>
                  <a:pt x="7344156" y="755904"/>
                </a:lnTo>
                <a:lnTo>
                  <a:pt x="7344156" y="743712"/>
                </a:lnTo>
                <a:lnTo>
                  <a:pt x="7357872" y="731520"/>
                </a:lnTo>
                <a:close/>
              </a:path>
              <a:path w="7370445" h="756285">
                <a:moveTo>
                  <a:pt x="25908" y="755904"/>
                </a:moveTo>
                <a:lnTo>
                  <a:pt x="25908" y="743712"/>
                </a:lnTo>
                <a:lnTo>
                  <a:pt x="12192" y="731520"/>
                </a:lnTo>
                <a:lnTo>
                  <a:pt x="12192" y="755904"/>
                </a:lnTo>
                <a:lnTo>
                  <a:pt x="25908" y="755904"/>
                </a:lnTo>
                <a:close/>
              </a:path>
              <a:path w="7370445" h="756285">
                <a:moveTo>
                  <a:pt x="7357872" y="25908"/>
                </a:moveTo>
                <a:lnTo>
                  <a:pt x="7344156" y="13716"/>
                </a:lnTo>
                <a:lnTo>
                  <a:pt x="7344156" y="25908"/>
                </a:lnTo>
                <a:lnTo>
                  <a:pt x="7357872" y="25908"/>
                </a:lnTo>
                <a:close/>
              </a:path>
              <a:path w="7370445" h="756285">
                <a:moveTo>
                  <a:pt x="7357872" y="731520"/>
                </a:moveTo>
                <a:lnTo>
                  <a:pt x="7357872" y="25908"/>
                </a:lnTo>
                <a:lnTo>
                  <a:pt x="7344156" y="25908"/>
                </a:lnTo>
                <a:lnTo>
                  <a:pt x="7344156" y="731520"/>
                </a:lnTo>
                <a:lnTo>
                  <a:pt x="7357872" y="731520"/>
                </a:lnTo>
                <a:close/>
              </a:path>
              <a:path w="7370445" h="756285">
                <a:moveTo>
                  <a:pt x="7357872" y="755904"/>
                </a:moveTo>
                <a:lnTo>
                  <a:pt x="7357872" y="731520"/>
                </a:lnTo>
                <a:lnTo>
                  <a:pt x="7344156" y="743712"/>
                </a:lnTo>
                <a:lnTo>
                  <a:pt x="7344156" y="755904"/>
                </a:lnTo>
                <a:lnTo>
                  <a:pt x="7357872" y="755904"/>
                </a:lnTo>
                <a:close/>
              </a:path>
            </a:pathLst>
          </a:custGeom>
          <a:solidFill>
            <a:srgbClr val="4F80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4346" name="object 10"/>
          <p:cNvSpPr>
            <a:spLocks noChangeArrowheads="1"/>
          </p:cNvSpPr>
          <p:nvPr/>
        </p:nvSpPr>
        <p:spPr bwMode="auto">
          <a:xfrm>
            <a:off x="2181225" y="3914775"/>
            <a:ext cx="5149850" cy="862013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Calibri" panose="020F0502020204030204" pitchFamily="34" charset="0"/>
            </a:endParaRPr>
          </a:p>
        </p:txBody>
      </p:sp>
      <p:sp>
        <p:nvSpPr>
          <p:cNvPr id="14347" name="object 11"/>
          <p:cNvSpPr>
            <a:spLocks noChangeArrowheads="1"/>
          </p:cNvSpPr>
          <p:nvPr/>
        </p:nvSpPr>
        <p:spPr bwMode="auto">
          <a:xfrm>
            <a:off x="2181225" y="3914775"/>
            <a:ext cx="5149850" cy="866775"/>
          </a:xfrm>
          <a:custGeom>
            <a:avLst/>
            <a:gdLst>
              <a:gd name="T0" fmla="*/ 5151120 w 5151120"/>
              <a:gd name="T1" fmla="*/ 146304 h 866139"/>
              <a:gd name="T2" fmla="*/ 5132832 w 5151120"/>
              <a:gd name="T3" fmla="*/ 76200 h 866139"/>
              <a:gd name="T4" fmla="*/ 5073396 w 5151120"/>
              <a:gd name="T5" fmla="*/ 16764 h 866139"/>
              <a:gd name="T6" fmla="*/ 5018532 w 5151120"/>
              <a:gd name="T7" fmla="*/ 0 h 866139"/>
              <a:gd name="T8" fmla="*/ 89916 w 5151120"/>
              <a:gd name="T9" fmla="*/ 10668 h 866139"/>
              <a:gd name="T10" fmla="*/ 25908 w 5151120"/>
              <a:gd name="T11" fmla="*/ 64008 h 866139"/>
              <a:gd name="T12" fmla="*/ 1524 w 5151120"/>
              <a:gd name="T13" fmla="*/ 132588 h 866139"/>
              <a:gd name="T14" fmla="*/ 0 w 5151120"/>
              <a:gd name="T15" fmla="*/ 717804 h 866139"/>
              <a:gd name="T16" fmla="*/ 9144 w 5151120"/>
              <a:gd name="T17" fmla="*/ 766572 h 866139"/>
              <a:gd name="T18" fmla="*/ 12192 w 5151120"/>
              <a:gd name="T19" fmla="*/ 118872 h 866139"/>
              <a:gd name="T20" fmla="*/ 21336 w 5151120"/>
              <a:gd name="T21" fmla="*/ 92964 h 866139"/>
              <a:gd name="T22" fmla="*/ 50292 w 5151120"/>
              <a:gd name="T23" fmla="*/ 48768 h 866139"/>
              <a:gd name="T24" fmla="*/ 134112 w 5151120"/>
              <a:gd name="T25" fmla="*/ 9144 h 866139"/>
              <a:gd name="T26" fmla="*/ 5032248 w 5151120"/>
              <a:gd name="T27" fmla="*/ 12192 h 866139"/>
              <a:gd name="T28" fmla="*/ 5058156 w 5151120"/>
              <a:gd name="T29" fmla="*/ 19812 h 866139"/>
              <a:gd name="T30" fmla="*/ 5081016 w 5151120"/>
              <a:gd name="T31" fmla="*/ 32004 h 866139"/>
              <a:gd name="T32" fmla="*/ 5131308 w 5151120"/>
              <a:gd name="T33" fmla="*/ 92964 h 866139"/>
              <a:gd name="T34" fmla="*/ 5141976 w 5151120"/>
              <a:gd name="T35" fmla="*/ 147828 h 866139"/>
              <a:gd name="T36" fmla="*/ 5145024 w 5151120"/>
              <a:gd name="T37" fmla="*/ 762000 h 866139"/>
              <a:gd name="T38" fmla="*/ 5149596 w 5151120"/>
              <a:gd name="T39" fmla="*/ 733044 h 866139"/>
              <a:gd name="T40" fmla="*/ 5141976 w 5151120"/>
              <a:gd name="T41" fmla="*/ 768096 h 866139"/>
              <a:gd name="T42" fmla="*/ 5138928 w 5151120"/>
              <a:gd name="T43" fmla="*/ 745236 h 866139"/>
              <a:gd name="T44" fmla="*/ 5117592 w 5151120"/>
              <a:gd name="T45" fmla="*/ 795528 h 866139"/>
              <a:gd name="T46" fmla="*/ 5044440 w 5151120"/>
              <a:gd name="T47" fmla="*/ 848868 h 866139"/>
              <a:gd name="T48" fmla="*/ 118872 w 5151120"/>
              <a:gd name="T49" fmla="*/ 853440 h 866139"/>
              <a:gd name="T50" fmla="*/ 41148 w 5151120"/>
              <a:gd name="T51" fmla="*/ 804672 h 866139"/>
              <a:gd name="T52" fmla="*/ 9144 w 5151120"/>
              <a:gd name="T53" fmla="*/ 717804 h 866139"/>
              <a:gd name="T54" fmla="*/ 12192 w 5151120"/>
              <a:gd name="T55" fmla="*/ 775716 h 866139"/>
              <a:gd name="T56" fmla="*/ 33528 w 5151120"/>
              <a:gd name="T57" fmla="*/ 812292 h 866139"/>
              <a:gd name="T58" fmla="*/ 53340 w 5151120"/>
              <a:gd name="T59" fmla="*/ 832104 h 866139"/>
              <a:gd name="T60" fmla="*/ 132588 w 5151120"/>
              <a:gd name="T61" fmla="*/ 864108 h 866139"/>
              <a:gd name="T62" fmla="*/ 5003292 w 5151120"/>
              <a:gd name="T63" fmla="*/ 865632 h 866139"/>
              <a:gd name="T64" fmla="*/ 5097780 w 5151120"/>
              <a:gd name="T65" fmla="*/ 830580 h 866139"/>
              <a:gd name="T66" fmla="*/ 5138928 w 5151120"/>
              <a:gd name="T67" fmla="*/ 774192 h 86613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5151120"/>
              <a:gd name="T103" fmla="*/ 0 h 866139"/>
              <a:gd name="T104" fmla="*/ 5151120 w 5151120"/>
              <a:gd name="T105" fmla="*/ 866139 h 866139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5151120" h="866139">
                <a:moveTo>
                  <a:pt x="5151120" y="717804"/>
                </a:moveTo>
                <a:lnTo>
                  <a:pt x="5151120" y="146304"/>
                </a:lnTo>
                <a:lnTo>
                  <a:pt x="5149596" y="131064"/>
                </a:lnTo>
                <a:lnTo>
                  <a:pt x="5132832" y="76200"/>
                </a:lnTo>
                <a:lnTo>
                  <a:pt x="5108448" y="42672"/>
                </a:lnTo>
                <a:lnTo>
                  <a:pt x="5073396" y="16764"/>
                </a:lnTo>
                <a:lnTo>
                  <a:pt x="5033772" y="3048"/>
                </a:lnTo>
                <a:lnTo>
                  <a:pt x="5018532" y="0"/>
                </a:lnTo>
                <a:lnTo>
                  <a:pt x="132588" y="0"/>
                </a:lnTo>
                <a:lnTo>
                  <a:pt x="89916" y="10668"/>
                </a:lnTo>
                <a:lnTo>
                  <a:pt x="53340" y="33528"/>
                </a:lnTo>
                <a:lnTo>
                  <a:pt x="25908" y="64008"/>
                </a:lnTo>
                <a:lnTo>
                  <a:pt x="6096" y="103632"/>
                </a:lnTo>
                <a:lnTo>
                  <a:pt x="1524" y="132588"/>
                </a:lnTo>
                <a:lnTo>
                  <a:pt x="0" y="146304"/>
                </a:lnTo>
                <a:lnTo>
                  <a:pt x="0" y="717804"/>
                </a:lnTo>
                <a:lnTo>
                  <a:pt x="3048" y="748284"/>
                </a:lnTo>
                <a:lnTo>
                  <a:pt x="9144" y="766572"/>
                </a:lnTo>
                <a:lnTo>
                  <a:pt x="9144" y="146304"/>
                </a:lnTo>
                <a:lnTo>
                  <a:pt x="12192" y="118872"/>
                </a:lnTo>
                <a:lnTo>
                  <a:pt x="15240" y="105156"/>
                </a:lnTo>
                <a:lnTo>
                  <a:pt x="21336" y="92964"/>
                </a:lnTo>
                <a:lnTo>
                  <a:pt x="25908" y="80772"/>
                </a:lnTo>
                <a:lnTo>
                  <a:pt x="50292" y="48768"/>
                </a:lnTo>
                <a:lnTo>
                  <a:pt x="94488" y="19812"/>
                </a:lnTo>
                <a:lnTo>
                  <a:pt x="134112" y="9144"/>
                </a:lnTo>
                <a:lnTo>
                  <a:pt x="5018532" y="9144"/>
                </a:lnTo>
                <a:lnTo>
                  <a:pt x="5032248" y="12192"/>
                </a:lnTo>
                <a:lnTo>
                  <a:pt x="5044440" y="15240"/>
                </a:lnTo>
                <a:lnTo>
                  <a:pt x="5058156" y="19812"/>
                </a:lnTo>
                <a:lnTo>
                  <a:pt x="5068824" y="25908"/>
                </a:lnTo>
                <a:lnTo>
                  <a:pt x="5081016" y="32004"/>
                </a:lnTo>
                <a:lnTo>
                  <a:pt x="5109972" y="59436"/>
                </a:lnTo>
                <a:lnTo>
                  <a:pt x="5131308" y="92964"/>
                </a:lnTo>
                <a:lnTo>
                  <a:pt x="5140452" y="132588"/>
                </a:lnTo>
                <a:lnTo>
                  <a:pt x="5141976" y="147828"/>
                </a:lnTo>
                <a:lnTo>
                  <a:pt x="5141976" y="768096"/>
                </a:lnTo>
                <a:lnTo>
                  <a:pt x="5145024" y="762000"/>
                </a:lnTo>
                <a:lnTo>
                  <a:pt x="5148072" y="746760"/>
                </a:lnTo>
                <a:lnTo>
                  <a:pt x="5149596" y="733044"/>
                </a:lnTo>
                <a:lnTo>
                  <a:pt x="5151120" y="717804"/>
                </a:lnTo>
                <a:close/>
              </a:path>
              <a:path w="5151120" h="866139">
                <a:moveTo>
                  <a:pt x="5141976" y="768096"/>
                </a:moveTo>
                <a:lnTo>
                  <a:pt x="5141976" y="717804"/>
                </a:lnTo>
                <a:lnTo>
                  <a:pt x="5138928" y="745236"/>
                </a:lnTo>
                <a:lnTo>
                  <a:pt x="5135880" y="758952"/>
                </a:lnTo>
                <a:lnTo>
                  <a:pt x="5117592" y="795528"/>
                </a:lnTo>
                <a:lnTo>
                  <a:pt x="5091684" y="824484"/>
                </a:lnTo>
                <a:lnTo>
                  <a:pt x="5044440" y="848868"/>
                </a:lnTo>
                <a:lnTo>
                  <a:pt x="134112" y="854964"/>
                </a:lnTo>
                <a:lnTo>
                  <a:pt x="118872" y="853440"/>
                </a:lnTo>
                <a:lnTo>
                  <a:pt x="70104" y="832104"/>
                </a:lnTo>
                <a:lnTo>
                  <a:pt x="41148" y="804672"/>
                </a:lnTo>
                <a:lnTo>
                  <a:pt x="19812" y="771144"/>
                </a:lnTo>
                <a:lnTo>
                  <a:pt x="9144" y="717804"/>
                </a:lnTo>
                <a:lnTo>
                  <a:pt x="9144" y="766572"/>
                </a:lnTo>
                <a:lnTo>
                  <a:pt x="12192" y="775716"/>
                </a:lnTo>
                <a:lnTo>
                  <a:pt x="18288" y="787908"/>
                </a:lnTo>
                <a:lnTo>
                  <a:pt x="33528" y="812292"/>
                </a:lnTo>
                <a:lnTo>
                  <a:pt x="44196" y="821436"/>
                </a:lnTo>
                <a:lnTo>
                  <a:pt x="53340" y="832104"/>
                </a:lnTo>
                <a:lnTo>
                  <a:pt x="89916" y="853440"/>
                </a:lnTo>
                <a:lnTo>
                  <a:pt x="132588" y="864108"/>
                </a:lnTo>
                <a:lnTo>
                  <a:pt x="147828" y="865632"/>
                </a:lnTo>
                <a:lnTo>
                  <a:pt x="5003292" y="865632"/>
                </a:lnTo>
                <a:lnTo>
                  <a:pt x="5061204" y="853440"/>
                </a:lnTo>
                <a:lnTo>
                  <a:pt x="5097780" y="830580"/>
                </a:lnTo>
                <a:lnTo>
                  <a:pt x="5126736" y="800100"/>
                </a:lnTo>
                <a:lnTo>
                  <a:pt x="5138928" y="774192"/>
                </a:lnTo>
                <a:lnTo>
                  <a:pt x="5141976" y="768096"/>
                </a:lnTo>
                <a:close/>
              </a:path>
            </a:pathLst>
          </a:custGeom>
          <a:solidFill>
            <a:srgbClr val="497E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4348" name="object 12"/>
          <p:cNvSpPr>
            <a:spLocks noChangeArrowheads="1"/>
          </p:cNvSpPr>
          <p:nvPr/>
        </p:nvSpPr>
        <p:spPr bwMode="auto">
          <a:xfrm>
            <a:off x="1817688" y="5662613"/>
            <a:ext cx="7345362" cy="728662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Calibri" panose="020F0502020204030204" pitchFamily="34" charset="0"/>
            </a:endParaRPr>
          </a:p>
        </p:txBody>
      </p:sp>
      <p:sp>
        <p:nvSpPr>
          <p:cNvPr id="14349" name="object 13"/>
          <p:cNvSpPr>
            <a:spLocks noChangeArrowheads="1"/>
          </p:cNvSpPr>
          <p:nvPr/>
        </p:nvSpPr>
        <p:spPr bwMode="auto">
          <a:xfrm>
            <a:off x="1806575" y="5649913"/>
            <a:ext cx="7369175" cy="757237"/>
          </a:xfrm>
          <a:custGeom>
            <a:avLst/>
            <a:gdLst>
              <a:gd name="T0" fmla="*/ 7370064 w 7370445"/>
              <a:gd name="T1" fmla="*/ 751332 h 757554"/>
              <a:gd name="T2" fmla="*/ 7370064 w 7370445"/>
              <a:gd name="T3" fmla="*/ 6096 h 757554"/>
              <a:gd name="T4" fmla="*/ 7363968 w 7370445"/>
              <a:gd name="T5" fmla="*/ 0 h 757554"/>
              <a:gd name="T6" fmla="*/ 6096 w 7370445"/>
              <a:gd name="T7" fmla="*/ 0 h 757554"/>
              <a:gd name="T8" fmla="*/ 0 w 7370445"/>
              <a:gd name="T9" fmla="*/ 6096 h 757554"/>
              <a:gd name="T10" fmla="*/ 0 w 7370445"/>
              <a:gd name="T11" fmla="*/ 751332 h 757554"/>
              <a:gd name="T12" fmla="*/ 6096 w 7370445"/>
              <a:gd name="T13" fmla="*/ 757428 h 757554"/>
              <a:gd name="T14" fmla="*/ 12192 w 7370445"/>
              <a:gd name="T15" fmla="*/ 757428 h 757554"/>
              <a:gd name="T16" fmla="*/ 12192 w 7370445"/>
              <a:gd name="T17" fmla="*/ 25908 h 757554"/>
              <a:gd name="T18" fmla="*/ 25908 w 7370445"/>
              <a:gd name="T19" fmla="*/ 13716 h 757554"/>
              <a:gd name="T20" fmla="*/ 25908 w 7370445"/>
              <a:gd name="T21" fmla="*/ 25908 h 757554"/>
              <a:gd name="T22" fmla="*/ 7344156 w 7370445"/>
              <a:gd name="T23" fmla="*/ 25908 h 757554"/>
              <a:gd name="T24" fmla="*/ 7344156 w 7370445"/>
              <a:gd name="T25" fmla="*/ 13716 h 757554"/>
              <a:gd name="T26" fmla="*/ 7357872 w 7370445"/>
              <a:gd name="T27" fmla="*/ 25908 h 757554"/>
              <a:gd name="T28" fmla="*/ 7357872 w 7370445"/>
              <a:gd name="T29" fmla="*/ 757428 h 757554"/>
              <a:gd name="T30" fmla="*/ 7363968 w 7370445"/>
              <a:gd name="T31" fmla="*/ 757428 h 757554"/>
              <a:gd name="T32" fmla="*/ 7370064 w 7370445"/>
              <a:gd name="T33" fmla="*/ 751332 h 757554"/>
              <a:gd name="T34" fmla="*/ 25908 w 7370445"/>
              <a:gd name="T35" fmla="*/ 25908 h 757554"/>
              <a:gd name="T36" fmla="*/ 25908 w 7370445"/>
              <a:gd name="T37" fmla="*/ 13716 h 757554"/>
              <a:gd name="T38" fmla="*/ 12192 w 7370445"/>
              <a:gd name="T39" fmla="*/ 25908 h 757554"/>
              <a:gd name="T40" fmla="*/ 25908 w 7370445"/>
              <a:gd name="T41" fmla="*/ 25908 h 757554"/>
              <a:gd name="T42" fmla="*/ 25908 w 7370445"/>
              <a:gd name="T43" fmla="*/ 731520 h 757554"/>
              <a:gd name="T44" fmla="*/ 25908 w 7370445"/>
              <a:gd name="T45" fmla="*/ 25908 h 757554"/>
              <a:gd name="T46" fmla="*/ 12192 w 7370445"/>
              <a:gd name="T47" fmla="*/ 25908 h 757554"/>
              <a:gd name="T48" fmla="*/ 12192 w 7370445"/>
              <a:gd name="T49" fmla="*/ 731520 h 757554"/>
              <a:gd name="T50" fmla="*/ 25908 w 7370445"/>
              <a:gd name="T51" fmla="*/ 731520 h 757554"/>
              <a:gd name="T52" fmla="*/ 7357872 w 7370445"/>
              <a:gd name="T53" fmla="*/ 731520 h 757554"/>
              <a:gd name="T54" fmla="*/ 12192 w 7370445"/>
              <a:gd name="T55" fmla="*/ 731520 h 757554"/>
              <a:gd name="T56" fmla="*/ 25908 w 7370445"/>
              <a:gd name="T57" fmla="*/ 743712 h 757554"/>
              <a:gd name="T58" fmla="*/ 25908 w 7370445"/>
              <a:gd name="T59" fmla="*/ 757428 h 757554"/>
              <a:gd name="T60" fmla="*/ 7344156 w 7370445"/>
              <a:gd name="T61" fmla="*/ 757428 h 757554"/>
              <a:gd name="T62" fmla="*/ 7344156 w 7370445"/>
              <a:gd name="T63" fmla="*/ 743712 h 757554"/>
              <a:gd name="T64" fmla="*/ 7357872 w 7370445"/>
              <a:gd name="T65" fmla="*/ 731520 h 757554"/>
              <a:gd name="T66" fmla="*/ 25908 w 7370445"/>
              <a:gd name="T67" fmla="*/ 757428 h 757554"/>
              <a:gd name="T68" fmla="*/ 25908 w 7370445"/>
              <a:gd name="T69" fmla="*/ 743712 h 757554"/>
              <a:gd name="T70" fmla="*/ 12192 w 7370445"/>
              <a:gd name="T71" fmla="*/ 731520 h 757554"/>
              <a:gd name="T72" fmla="*/ 12192 w 7370445"/>
              <a:gd name="T73" fmla="*/ 757428 h 757554"/>
              <a:gd name="T74" fmla="*/ 25908 w 7370445"/>
              <a:gd name="T75" fmla="*/ 757428 h 757554"/>
              <a:gd name="T76" fmla="*/ 7357872 w 7370445"/>
              <a:gd name="T77" fmla="*/ 25908 h 757554"/>
              <a:gd name="T78" fmla="*/ 7344156 w 7370445"/>
              <a:gd name="T79" fmla="*/ 13716 h 757554"/>
              <a:gd name="T80" fmla="*/ 7344156 w 7370445"/>
              <a:gd name="T81" fmla="*/ 25908 h 757554"/>
              <a:gd name="T82" fmla="*/ 7357872 w 7370445"/>
              <a:gd name="T83" fmla="*/ 25908 h 757554"/>
              <a:gd name="T84" fmla="*/ 7357872 w 7370445"/>
              <a:gd name="T85" fmla="*/ 731520 h 757554"/>
              <a:gd name="T86" fmla="*/ 7357872 w 7370445"/>
              <a:gd name="T87" fmla="*/ 25908 h 757554"/>
              <a:gd name="T88" fmla="*/ 7344156 w 7370445"/>
              <a:gd name="T89" fmla="*/ 25908 h 757554"/>
              <a:gd name="T90" fmla="*/ 7344156 w 7370445"/>
              <a:gd name="T91" fmla="*/ 731520 h 757554"/>
              <a:gd name="T92" fmla="*/ 7357872 w 7370445"/>
              <a:gd name="T93" fmla="*/ 731520 h 757554"/>
              <a:gd name="T94" fmla="*/ 7357872 w 7370445"/>
              <a:gd name="T95" fmla="*/ 757428 h 757554"/>
              <a:gd name="T96" fmla="*/ 7357872 w 7370445"/>
              <a:gd name="T97" fmla="*/ 731520 h 757554"/>
              <a:gd name="T98" fmla="*/ 7344156 w 7370445"/>
              <a:gd name="T99" fmla="*/ 743712 h 757554"/>
              <a:gd name="T100" fmla="*/ 7344156 w 7370445"/>
              <a:gd name="T101" fmla="*/ 757428 h 757554"/>
              <a:gd name="T102" fmla="*/ 7357872 w 7370445"/>
              <a:gd name="T103" fmla="*/ 757428 h 75755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7370445"/>
              <a:gd name="T157" fmla="*/ 0 h 757554"/>
              <a:gd name="T158" fmla="*/ 7370445 w 7370445"/>
              <a:gd name="T159" fmla="*/ 757554 h 757554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7370445" h="757554">
                <a:moveTo>
                  <a:pt x="7370064" y="751332"/>
                </a:moveTo>
                <a:lnTo>
                  <a:pt x="7370064" y="6096"/>
                </a:lnTo>
                <a:lnTo>
                  <a:pt x="7363968" y="0"/>
                </a:lnTo>
                <a:lnTo>
                  <a:pt x="6096" y="0"/>
                </a:lnTo>
                <a:lnTo>
                  <a:pt x="0" y="6096"/>
                </a:lnTo>
                <a:lnTo>
                  <a:pt x="0" y="751332"/>
                </a:lnTo>
                <a:lnTo>
                  <a:pt x="6096" y="757428"/>
                </a:lnTo>
                <a:lnTo>
                  <a:pt x="12192" y="757428"/>
                </a:lnTo>
                <a:lnTo>
                  <a:pt x="12192" y="25908"/>
                </a:lnTo>
                <a:lnTo>
                  <a:pt x="25908" y="13716"/>
                </a:lnTo>
                <a:lnTo>
                  <a:pt x="25908" y="25908"/>
                </a:lnTo>
                <a:lnTo>
                  <a:pt x="7344156" y="25908"/>
                </a:lnTo>
                <a:lnTo>
                  <a:pt x="7344156" y="13716"/>
                </a:lnTo>
                <a:lnTo>
                  <a:pt x="7357872" y="25908"/>
                </a:lnTo>
                <a:lnTo>
                  <a:pt x="7357872" y="757428"/>
                </a:lnTo>
                <a:lnTo>
                  <a:pt x="7363968" y="757428"/>
                </a:lnTo>
                <a:lnTo>
                  <a:pt x="7370064" y="751332"/>
                </a:lnTo>
                <a:close/>
              </a:path>
              <a:path w="7370445" h="757554">
                <a:moveTo>
                  <a:pt x="25908" y="25908"/>
                </a:moveTo>
                <a:lnTo>
                  <a:pt x="25908" y="13716"/>
                </a:lnTo>
                <a:lnTo>
                  <a:pt x="12192" y="25908"/>
                </a:lnTo>
                <a:lnTo>
                  <a:pt x="25908" y="25908"/>
                </a:lnTo>
                <a:close/>
              </a:path>
              <a:path w="7370445" h="757554">
                <a:moveTo>
                  <a:pt x="25908" y="731520"/>
                </a:moveTo>
                <a:lnTo>
                  <a:pt x="25908" y="25908"/>
                </a:lnTo>
                <a:lnTo>
                  <a:pt x="12192" y="25908"/>
                </a:lnTo>
                <a:lnTo>
                  <a:pt x="12192" y="731520"/>
                </a:lnTo>
                <a:lnTo>
                  <a:pt x="25908" y="731520"/>
                </a:lnTo>
                <a:close/>
              </a:path>
              <a:path w="7370445" h="757554">
                <a:moveTo>
                  <a:pt x="7357872" y="731520"/>
                </a:moveTo>
                <a:lnTo>
                  <a:pt x="12192" y="731520"/>
                </a:lnTo>
                <a:lnTo>
                  <a:pt x="25908" y="743712"/>
                </a:lnTo>
                <a:lnTo>
                  <a:pt x="25908" y="757428"/>
                </a:lnTo>
                <a:lnTo>
                  <a:pt x="7344156" y="757428"/>
                </a:lnTo>
                <a:lnTo>
                  <a:pt x="7344156" y="743712"/>
                </a:lnTo>
                <a:lnTo>
                  <a:pt x="7357872" y="731520"/>
                </a:lnTo>
                <a:close/>
              </a:path>
              <a:path w="7370445" h="757554">
                <a:moveTo>
                  <a:pt x="25908" y="757428"/>
                </a:moveTo>
                <a:lnTo>
                  <a:pt x="25908" y="743712"/>
                </a:lnTo>
                <a:lnTo>
                  <a:pt x="12192" y="731520"/>
                </a:lnTo>
                <a:lnTo>
                  <a:pt x="12192" y="757428"/>
                </a:lnTo>
                <a:lnTo>
                  <a:pt x="25908" y="757428"/>
                </a:lnTo>
                <a:close/>
              </a:path>
              <a:path w="7370445" h="757554">
                <a:moveTo>
                  <a:pt x="7357872" y="25908"/>
                </a:moveTo>
                <a:lnTo>
                  <a:pt x="7344156" y="13716"/>
                </a:lnTo>
                <a:lnTo>
                  <a:pt x="7344156" y="25908"/>
                </a:lnTo>
                <a:lnTo>
                  <a:pt x="7357872" y="25908"/>
                </a:lnTo>
                <a:close/>
              </a:path>
              <a:path w="7370445" h="757554">
                <a:moveTo>
                  <a:pt x="7357872" y="731520"/>
                </a:moveTo>
                <a:lnTo>
                  <a:pt x="7357872" y="25908"/>
                </a:lnTo>
                <a:lnTo>
                  <a:pt x="7344156" y="25908"/>
                </a:lnTo>
                <a:lnTo>
                  <a:pt x="7344156" y="731520"/>
                </a:lnTo>
                <a:lnTo>
                  <a:pt x="7357872" y="731520"/>
                </a:lnTo>
                <a:close/>
              </a:path>
              <a:path w="7370445" h="757554">
                <a:moveTo>
                  <a:pt x="7357872" y="757428"/>
                </a:moveTo>
                <a:lnTo>
                  <a:pt x="7357872" y="731520"/>
                </a:lnTo>
                <a:lnTo>
                  <a:pt x="7344156" y="743712"/>
                </a:lnTo>
                <a:lnTo>
                  <a:pt x="7344156" y="757428"/>
                </a:lnTo>
                <a:lnTo>
                  <a:pt x="7357872" y="757428"/>
                </a:lnTo>
                <a:close/>
              </a:path>
            </a:pathLst>
          </a:custGeom>
          <a:solidFill>
            <a:srgbClr val="4F80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4350" name="object 14"/>
          <p:cNvSpPr>
            <a:spLocks noChangeArrowheads="1"/>
          </p:cNvSpPr>
          <p:nvPr/>
        </p:nvSpPr>
        <p:spPr bwMode="auto">
          <a:xfrm>
            <a:off x="2312988" y="6089650"/>
            <a:ext cx="4870450" cy="1588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Calibri" panose="020F0502020204030204" pitchFamily="34" charset="0"/>
            </a:endParaRPr>
          </a:p>
        </p:txBody>
      </p:sp>
      <p:sp>
        <p:nvSpPr>
          <p:cNvPr id="14351" name="object 15"/>
          <p:cNvSpPr>
            <a:spLocks noChangeArrowheads="1"/>
          </p:cNvSpPr>
          <p:nvPr/>
        </p:nvSpPr>
        <p:spPr bwMode="auto">
          <a:xfrm>
            <a:off x="2181225" y="5230813"/>
            <a:ext cx="5149850" cy="860425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Calibri" panose="020F0502020204030204" pitchFamily="34" charset="0"/>
            </a:endParaRPr>
          </a:p>
        </p:txBody>
      </p:sp>
      <p:sp>
        <p:nvSpPr>
          <p:cNvPr id="14352" name="object 16"/>
          <p:cNvSpPr>
            <a:spLocks noChangeArrowheads="1"/>
          </p:cNvSpPr>
          <p:nvPr/>
        </p:nvSpPr>
        <p:spPr bwMode="auto">
          <a:xfrm>
            <a:off x="2181225" y="5230813"/>
            <a:ext cx="5149850" cy="865187"/>
          </a:xfrm>
          <a:custGeom>
            <a:avLst/>
            <a:gdLst>
              <a:gd name="T0" fmla="*/ 5151120 w 5151120"/>
              <a:gd name="T1" fmla="*/ 146304 h 866139"/>
              <a:gd name="T2" fmla="*/ 5148072 w 5151120"/>
              <a:gd name="T3" fmla="*/ 117348 h 866139"/>
              <a:gd name="T4" fmla="*/ 5108448 w 5151120"/>
              <a:gd name="T5" fmla="*/ 42672 h 866139"/>
              <a:gd name="T6" fmla="*/ 5033772 w 5151120"/>
              <a:gd name="T7" fmla="*/ 3048 h 866139"/>
              <a:gd name="T8" fmla="*/ 132588 w 5151120"/>
              <a:gd name="T9" fmla="*/ 0 h 866139"/>
              <a:gd name="T10" fmla="*/ 53340 w 5151120"/>
              <a:gd name="T11" fmla="*/ 33528 h 866139"/>
              <a:gd name="T12" fmla="*/ 3048 w 5151120"/>
              <a:gd name="T13" fmla="*/ 117348 h 866139"/>
              <a:gd name="T14" fmla="*/ 0 w 5151120"/>
              <a:gd name="T15" fmla="*/ 717804 h 866139"/>
              <a:gd name="T16" fmla="*/ 9144 w 5151120"/>
              <a:gd name="T17" fmla="*/ 766572 h 866139"/>
              <a:gd name="T18" fmla="*/ 10668 w 5151120"/>
              <a:gd name="T19" fmla="*/ 132588 h 866139"/>
              <a:gd name="T20" fmla="*/ 15240 w 5151120"/>
              <a:gd name="T21" fmla="*/ 105156 h 866139"/>
              <a:gd name="T22" fmla="*/ 25908 w 5151120"/>
              <a:gd name="T23" fmla="*/ 80772 h 866139"/>
              <a:gd name="T24" fmla="*/ 94488 w 5151120"/>
              <a:gd name="T25" fmla="*/ 19812 h 866139"/>
              <a:gd name="T26" fmla="*/ 5003292 w 5151120"/>
              <a:gd name="T27" fmla="*/ 9144 h 866139"/>
              <a:gd name="T28" fmla="*/ 5058156 w 5151120"/>
              <a:gd name="T29" fmla="*/ 19812 h 866139"/>
              <a:gd name="T30" fmla="*/ 5117592 w 5151120"/>
              <a:gd name="T31" fmla="*/ 70104 h 866139"/>
              <a:gd name="T32" fmla="*/ 5141976 w 5151120"/>
              <a:gd name="T33" fmla="*/ 147828 h 866139"/>
              <a:gd name="T34" fmla="*/ 5145024 w 5151120"/>
              <a:gd name="T35" fmla="*/ 762000 h 866139"/>
              <a:gd name="T36" fmla="*/ 5149596 w 5151120"/>
              <a:gd name="T37" fmla="*/ 733044 h 866139"/>
              <a:gd name="T38" fmla="*/ 5141976 w 5151120"/>
              <a:gd name="T39" fmla="*/ 768858 h 866139"/>
              <a:gd name="T40" fmla="*/ 5138928 w 5151120"/>
              <a:gd name="T41" fmla="*/ 745236 h 866139"/>
              <a:gd name="T42" fmla="*/ 5117592 w 5151120"/>
              <a:gd name="T43" fmla="*/ 795528 h 866139"/>
              <a:gd name="T44" fmla="*/ 5056632 w 5151120"/>
              <a:gd name="T45" fmla="*/ 844296 h 866139"/>
              <a:gd name="T46" fmla="*/ 5030724 w 5151120"/>
              <a:gd name="T47" fmla="*/ 853440 h 866139"/>
              <a:gd name="T48" fmla="*/ 147828 w 5151120"/>
              <a:gd name="T49" fmla="*/ 856488 h 866139"/>
              <a:gd name="T50" fmla="*/ 118872 w 5151120"/>
              <a:gd name="T51" fmla="*/ 853440 h 866139"/>
              <a:gd name="T52" fmla="*/ 50292 w 5151120"/>
              <a:gd name="T53" fmla="*/ 815340 h 866139"/>
              <a:gd name="T54" fmla="*/ 12192 w 5151120"/>
              <a:gd name="T55" fmla="*/ 745236 h 866139"/>
              <a:gd name="T56" fmla="*/ 9144 w 5151120"/>
              <a:gd name="T57" fmla="*/ 766572 h 866139"/>
              <a:gd name="T58" fmla="*/ 77724 w 5151120"/>
              <a:gd name="T59" fmla="*/ 847344 h 866139"/>
              <a:gd name="T60" fmla="*/ 147828 w 5151120"/>
              <a:gd name="T61" fmla="*/ 865632 h 866139"/>
              <a:gd name="T62" fmla="*/ 5061204 w 5151120"/>
              <a:gd name="T63" fmla="*/ 853440 h 866139"/>
              <a:gd name="T64" fmla="*/ 5126736 w 5151120"/>
              <a:gd name="T65" fmla="*/ 800100 h 866139"/>
              <a:gd name="T66" fmla="*/ 5141976 w 5151120"/>
              <a:gd name="T67" fmla="*/ 768858 h 86613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5151120"/>
              <a:gd name="T103" fmla="*/ 0 h 866139"/>
              <a:gd name="T104" fmla="*/ 5151120 w 5151120"/>
              <a:gd name="T105" fmla="*/ 866139 h 866139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5151120" h="866139">
                <a:moveTo>
                  <a:pt x="5151120" y="717804"/>
                </a:moveTo>
                <a:lnTo>
                  <a:pt x="5151120" y="146304"/>
                </a:lnTo>
                <a:lnTo>
                  <a:pt x="5149596" y="132588"/>
                </a:lnTo>
                <a:lnTo>
                  <a:pt x="5148072" y="117348"/>
                </a:lnTo>
                <a:lnTo>
                  <a:pt x="5132832" y="76200"/>
                </a:lnTo>
                <a:lnTo>
                  <a:pt x="5108448" y="42672"/>
                </a:lnTo>
                <a:lnTo>
                  <a:pt x="5073396" y="16764"/>
                </a:lnTo>
                <a:lnTo>
                  <a:pt x="5033772" y="3048"/>
                </a:lnTo>
                <a:lnTo>
                  <a:pt x="5018532" y="0"/>
                </a:lnTo>
                <a:lnTo>
                  <a:pt x="132588" y="0"/>
                </a:lnTo>
                <a:lnTo>
                  <a:pt x="89916" y="12192"/>
                </a:lnTo>
                <a:lnTo>
                  <a:pt x="53340" y="33528"/>
                </a:lnTo>
                <a:lnTo>
                  <a:pt x="18288" y="77724"/>
                </a:lnTo>
                <a:lnTo>
                  <a:pt x="3048" y="117348"/>
                </a:lnTo>
                <a:lnTo>
                  <a:pt x="0" y="147828"/>
                </a:lnTo>
                <a:lnTo>
                  <a:pt x="0" y="717804"/>
                </a:lnTo>
                <a:lnTo>
                  <a:pt x="3048" y="748284"/>
                </a:lnTo>
                <a:lnTo>
                  <a:pt x="9144" y="766572"/>
                </a:lnTo>
                <a:lnTo>
                  <a:pt x="9144" y="147828"/>
                </a:lnTo>
                <a:lnTo>
                  <a:pt x="10668" y="132588"/>
                </a:lnTo>
                <a:lnTo>
                  <a:pt x="12192" y="118872"/>
                </a:lnTo>
                <a:lnTo>
                  <a:pt x="15240" y="105156"/>
                </a:lnTo>
                <a:lnTo>
                  <a:pt x="21336" y="92964"/>
                </a:lnTo>
                <a:lnTo>
                  <a:pt x="25908" y="80772"/>
                </a:lnTo>
                <a:lnTo>
                  <a:pt x="59436" y="41148"/>
                </a:lnTo>
                <a:lnTo>
                  <a:pt x="94488" y="19812"/>
                </a:lnTo>
                <a:lnTo>
                  <a:pt x="147828" y="9144"/>
                </a:lnTo>
                <a:lnTo>
                  <a:pt x="5003292" y="9144"/>
                </a:lnTo>
                <a:lnTo>
                  <a:pt x="5018532" y="10668"/>
                </a:lnTo>
                <a:lnTo>
                  <a:pt x="5058156" y="19812"/>
                </a:lnTo>
                <a:lnTo>
                  <a:pt x="5091684" y="41148"/>
                </a:lnTo>
                <a:lnTo>
                  <a:pt x="5117592" y="70104"/>
                </a:lnTo>
                <a:lnTo>
                  <a:pt x="5135880" y="106680"/>
                </a:lnTo>
                <a:lnTo>
                  <a:pt x="5141976" y="147828"/>
                </a:lnTo>
                <a:lnTo>
                  <a:pt x="5141976" y="768858"/>
                </a:lnTo>
                <a:lnTo>
                  <a:pt x="5145024" y="762000"/>
                </a:lnTo>
                <a:lnTo>
                  <a:pt x="5148072" y="746760"/>
                </a:lnTo>
                <a:lnTo>
                  <a:pt x="5149596" y="733044"/>
                </a:lnTo>
                <a:lnTo>
                  <a:pt x="5151120" y="717804"/>
                </a:lnTo>
                <a:close/>
              </a:path>
              <a:path w="5151120" h="866139">
                <a:moveTo>
                  <a:pt x="5141976" y="768858"/>
                </a:moveTo>
                <a:lnTo>
                  <a:pt x="5141976" y="717804"/>
                </a:lnTo>
                <a:lnTo>
                  <a:pt x="5138928" y="745236"/>
                </a:lnTo>
                <a:lnTo>
                  <a:pt x="5135880" y="758952"/>
                </a:lnTo>
                <a:lnTo>
                  <a:pt x="5117592" y="795528"/>
                </a:lnTo>
                <a:lnTo>
                  <a:pt x="5091684" y="824484"/>
                </a:lnTo>
                <a:lnTo>
                  <a:pt x="5056632" y="844296"/>
                </a:lnTo>
                <a:lnTo>
                  <a:pt x="5044440" y="850392"/>
                </a:lnTo>
                <a:lnTo>
                  <a:pt x="5030724" y="853440"/>
                </a:lnTo>
                <a:lnTo>
                  <a:pt x="5003292" y="856488"/>
                </a:lnTo>
                <a:lnTo>
                  <a:pt x="147828" y="856488"/>
                </a:lnTo>
                <a:lnTo>
                  <a:pt x="134112" y="854964"/>
                </a:lnTo>
                <a:lnTo>
                  <a:pt x="118872" y="853440"/>
                </a:lnTo>
                <a:lnTo>
                  <a:pt x="82296" y="839724"/>
                </a:lnTo>
                <a:lnTo>
                  <a:pt x="50292" y="815340"/>
                </a:lnTo>
                <a:lnTo>
                  <a:pt x="25908" y="783336"/>
                </a:lnTo>
                <a:lnTo>
                  <a:pt x="12192" y="745236"/>
                </a:lnTo>
                <a:lnTo>
                  <a:pt x="9144" y="717804"/>
                </a:lnTo>
                <a:lnTo>
                  <a:pt x="9144" y="766572"/>
                </a:lnTo>
                <a:lnTo>
                  <a:pt x="33528" y="812292"/>
                </a:lnTo>
                <a:lnTo>
                  <a:pt x="77724" y="847344"/>
                </a:lnTo>
                <a:lnTo>
                  <a:pt x="118872" y="862584"/>
                </a:lnTo>
                <a:lnTo>
                  <a:pt x="147828" y="865632"/>
                </a:lnTo>
                <a:lnTo>
                  <a:pt x="5003292" y="865632"/>
                </a:lnTo>
                <a:lnTo>
                  <a:pt x="5061204" y="853440"/>
                </a:lnTo>
                <a:lnTo>
                  <a:pt x="5097780" y="832104"/>
                </a:lnTo>
                <a:lnTo>
                  <a:pt x="5126736" y="800100"/>
                </a:lnTo>
                <a:lnTo>
                  <a:pt x="5138928" y="775716"/>
                </a:lnTo>
                <a:lnTo>
                  <a:pt x="5141976" y="768858"/>
                </a:lnTo>
                <a:close/>
              </a:path>
            </a:pathLst>
          </a:custGeom>
          <a:solidFill>
            <a:srgbClr val="7C5F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4353" name="object 17"/>
          <p:cNvSpPr txBox="1">
            <a:spLocks noChangeArrowheads="1"/>
          </p:cNvSpPr>
          <p:nvPr/>
        </p:nvSpPr>
        <p:spPr bwMode="auto">
          <a:xfrm>
            <a:off x="2408238" y="2755900"/>
            <a:ext cx="3065462" cy="310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700" rIns="0" bIns="0">
            <a:spAutoFit/>
          </a:bodyPr>
          <a:lstStyle>
            <a:lvl1pPr marL="127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100"/>
              </a:spcBef>
            </a:pPr>
            <a:r>
              <a:rPr lang="ru-RU" altLang="ru-RU" sz="2900"/>
              <a:t>результативность</a:t>
            </a:r>
          </a:p>
          <a:p>
            <a:pPr eaLnBrk="1" hangingPunct="1">
              <a:lnSpc>
                <a:spcPct val="298000"/>
              </a:lnSpc>
            </a:pPr>
            <a:r>
              <a:rPr lang="ru-RU" altLang="ru-RU" sz="2900"/>
              <a:t>продуктивность  эффективность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186</TotalTime>
  <Words>199</Words>
  <Application>Microsoft Office PowerPoint</Application>
  <PresentationFormat>Произвольный</PresentationFormat>
  <Paragraphs>29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Courier New</vt:lpstr>
      <vt:lpstr>Times New Roman</vt:lpstr>
      <vt:lpstr>Office Theme</vt:lpstr>
      <vt:lpstr>Проектная и учебно-  исследовательская  деятельность в условиях  введения ФГОС СОО (Индивидуальный итоговый  проект в ФГОС СОО )  </vt:lpstr>
      <vt:lpstr>Презентация PowerPoint</vt:lpstr>
      <vt:lpstr>ФГОС СОО:</vt:lpstr>
      <vt:lpstr>Презентация PowerPoint</vt:lpstr>
      <vt:lpstr>Презентация PowerPoint</vt:lpstr>
      <vt:lpstr>Презентация PowerPoint</vt:lpstr>
      <vt:lpstr>Презентация PowerPoint</vt:lpstr>
      <vt:lpstr>Деятельность – это система. Г.П.Щедровицкий</vt:lpstr>
      <vt:lpstr>Группы критериев оценки  индивидуального проекта</vt:lpstr>
      <vt:lpstr>Индивидуальный проект как обязательная  форма организации деятельности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PowerPoint - ПД_УИД_09_03.ppt [Режим совместимости]</dc:title>
  <dc:creator>radio</dc:creator>
  <cp:lastModifiedBy>shtehman@inbox.ru</cp:lastModifiedBy>
  <cp:revision>28</cp:revision>
  <dcterms:created xsi:type="dcterms:W3CDTF">2018-03-28T19:42:23Z</dcterms:created>
  <dcterms:modified xsi:type="dcterms:W3CDTF">2019-09-02T12:18:37Z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2015-03-17T00:00:00Z</vt:filetime>
  </property>
  <property fmtid="{D5CDD505-2E9C-101B-9397-08002B2CF9AE}" pid="3" name="Creator">
    <vt:lpwstr>Bullzip PDF Printer (10.10.0.2307)</vt:lpwstr>
  </property>
  <property fmtid="{D5CDD505-2E9C-101B-9397-08002B2CF9AE}" pid="4" name="LastSaved">
    <vt:filetime>2018-03-28T00:00:00Z</vt:filetime>
  </property>
</Properties>
</file>