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9" r:id="rId2"/>
    <p:sldId id="280" r:id="rId3"/>
    <p:sldId id="281" r:id="rId4"/>
    <p:sldId id="284" r:id="rId5"/>
    <p:sldId id="282" r:id="rId6"/>
    <p:sldId id="289" r:id="rId7"/>
    <p:sldId id="286" r:id="rId8"/>
    <p:sldId id="283" r:id="rId9"/>
    <p:sldId id="285" r:id="rId10"/>
    <p:sldId id="277" r:id="rId11"/>
    <p:sldId id="28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novorossia.su/sites/default/files/styles/for_news_origin/public/2017-02-23.jpg?itok=0g9LwP8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6" name="Picture 4" descr="https://ds05.infourok.ru/uploads/ex/0502/0004e701-c5b27fa8/hello_html_m6dd13bf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171840">
            <a:off x="-1068409" y="-68357"/>
            <a:ext cx="4143404" cy="27380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static.mk.ru/upload/entities/2019/09/23/17/articles/facebookPicture/29/f8/85/ec/98835f0301dc37a691bf8f0b3b2311ee.jpg"/>
          <p:cNvPicPr>
            <a:picLocks noChangeAspect="1" noChangeArrowheads="1"/>
          </p:cNvPicPr>
          <p:nvPr/>
        </p:nvPicPr>
        <p:blipFill>
          <a:blip r:embed="rId2"/>
          <a:srcRect l="376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500042"/>
            <a:ext cx="8929718" cy="5786478"/>
          </a:xfrm>
        </p:spPr>
        <p:txBody>
          <a:bodyPr>
            <a:normAutofit fontScale="90000"/>
          </a:bodyPr>
          <a:lstStyle/>
          <a:p>
            <a:pPr algn="l"/>
            <a:r>
              <a:rPr lang="ru-RU" sz="6600" b="1" dirty="0" err="1" smtClean="0">
                <a:solidFill>
                  <a:srgbClr val="808000"/>
                </a:solidFill>
                <a:effectLst/>
              </a:rPr>
              <a:t>Росгвардия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808000"/>
                </a:solidFill>
              </a:rPr>
              <a:t> </a:t>
            </a:r>
            <a:r>
              <a:rPr lang="ru-RU" sz="6000" b="1" dirty="0" smtClean="0">
                <a:solidFill>
                  <a:srgbClr val="808000"/>
                </a:solidFill>
              </a:rPr>
              <a:t>на страже порядка и закона</a:t>
            </a:r>
            <a:endParaRPr lang="ru-RU" sz="6000" b="1" dirty="0">
              <a:solidFill>
                <a:srgbClr val="8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4274" name="Picture 2" descr="https://i.ytimg.com/vi/uQsDyzDStIA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s://avatars.mds.yandex.net/get-pdb/1925624/6c5e6ae4-0fdc-472a-bf31-2036b03afc52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72206"/>
          </a:xfrm>
          <a:prstGeom prst="rect">
            <a:avLst/>
          </a:prstGeom>
          <a:noFill/>
        </p:spPr>
      </p:pic>
      <p:pic>
        <p:nvPicPr>
          <p:cNvPr id="37892" name="Picture 4" descr="https://ds05.infourok.ru/uploads/ex/0502/0004e701-c5b27fa8/hello_html_m6dd13bff.png"/>
          <p:cNvPicPr>
            <a:picLocks noChangeAspect="1" noChangeArrowheads="1"/>
          </p:cNvPicPr>
          <p:nvPr/>
        </p:nvPicPr>
        <p:blipFill>
          <a:blip r:embed="rId3"/>
          <a:srcRect l="19298" t="1327" r="27192" b="13716"/>
          <a:stretch>
            <a:fillRect/>
          </a:stretch>
        </p:blipFill>
        <p:spPr bwMode="auto">
          <a:xfrm>
            <a:off x="0" y="3071810"/>
            <a:ext cx="3608712" cy="37861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6072206"/>
            <a:ext cx="7467600" cy="785794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Тимур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Мухутдинов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pic.rutube.ru/video/64/c4/64c40fa7349f9c0d8cf486090076bec1.jpg"/>
          <p:cNvPicPr/>
          <p:nvPr/>
        </p:nvPicPr>
        <p:blipFill>
          <a:blip r:embed="rId2"/>
          <a:srcRect l="12500" t="1250" r="12500" b="17500"/>
          <a:stretch>
            <a:fillRect/>
          </a:stretch>
        </p:blipFill>
        <p:spPr bwMode="auto">
          <a:xfrm>
            <a:off x="0" y="0"/>
            <a:ext cx="9144000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Жил такой парень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3651" y="571480"/>
            <a:ext cx="9177651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799" y="571480"/>
            <a:ext cx="9168999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7918" r="16881"/>
          <a:stretch>
            <a:fillRect/>
          </a:stretch>
        </p:blipFill>
        <p:spPr bwMode="auto">
          <a:xfrm>
            <a:off x="0" y="59850"/>
            <a:ext cx="9144000" cy="6637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418150"/>
            <a:ext cx="8572560" cy="14398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Тимур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Мухутдинов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ценой своей жизни спас боевых товарищей.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https://sun9-26.userapi.com/c855520/v855520991/1dedd0/9cu9lxeAers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57166"/>
            <a:ext cx="7572428" cy="4786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Жил такой парень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44000" cy="6072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483</TotalTime>
  <Words>12</Words>
  <PresentationFormat>Экран (4:3)</PresentationFormat>
  <Paragraphs>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Техническая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Тимур Мухутдинов ценой своей жизни спас боевых товарищей.  </vt:lpstr>
      <vt:lpstr>Слайд 9</vt:lpstr>
      <vt:lpstr>Росгвардия        на страже порядка и закона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41</cp:revision>
  <dcterms:created xsi:type="dcterms:W3CDTF">2020-02-10T16:53:55Z</dcterms:created>
  <dcterms:modified xsi:type="dcterms:W3CDTF">2020-02-17T17:18:17Z</dcterms:modified>
</cp:coreProperties>
</file>