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48" autoAdjust="0"/>
  </p:normalViewPr>
  <p:slideViewPr>
    <p:cSldViewPr snapToGrid="0">
      <p:cViewPr varScale="1">
        <p:scale>
          <a:sx n="82" d="100"/>
          <a:sy n="82" d="100"/>
        </p:scale>
        <p:origin x="69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38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27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74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859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78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49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558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370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3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34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10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2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59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05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31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05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58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1DDA9F-6942-40B6-A090-35261AE7FE2B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ADA33D0-69A7-43DC-9593-77295CFBC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3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Знакомство с Великобританией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Корепанова</a:t>
            </a:r>
            <a:r>
              <a:rPr lang="ru-RU" dirty="0" smtClean="0"/>
              <a:t> В.Р.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64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462"/>
            <a:ext cx="4548555" cy="69004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54" y="3495338"/>
            <a:ext cx="5216770" cy="34795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54" y="30585"/>
            <a:ext cx="5216770" cy="346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7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6744"/>
            <a:ext cx="12258392" cy="783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7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510" y="149382"/>
            <a:ext cx="13640857" cy="670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1692" y="0"/>
            <a:ext cx="127683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01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369" y="0"/>
            <a:ext cx="13053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7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2" y="-748083"/>
            <a:ext cx="12109938" cy="850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3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9914"/>
            <a:ext cx="12192000" cy="893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3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7" y="-849263"/>
            <a:ext cx="12168553" cy="913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148" y="-1984674"/>
            <a:ext cx="12291148" cy="922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9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111</TotalTime>
  <Words>8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Знакомство с Великобританией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Великобританией</dc:title>
  <dc:creator>Учетная запись Майкрософт</dc:creator>
  <cp:lastModifiedBy>Учетная запись Майкрософт</cp:lastModifiedBy>
  <cp:revision>10</cp:revision>
  <dcterms:created xsi:type="dcterms:W3CDTF">2025-01-15T11:24:43Z</dcterms:created>
  <dcterms:modified xsi:type="dcterms:W3CDTF">2025-01-15T15:50:26Z</dcterms:modified>
</cp:coreProperties>
</file>