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  <p:sldId id="285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87" r:id="rId16"/>
    <p:sldId id="271" r:id="rId17"/>
    <p:sldId id="286" r:id="rId18"/>
    <p:sldId id="272" r:id="rId19"/>
    <p:sldId id="273" r:id="rId20"/>
    <p:sldId id="279" r:id="rId21"/>
    <p:sldId id="280" r:id="rId22"/>
    <p:sldId id="281" r:id="rId23"/>
    <p:sldId id="28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2204864"/>
            <a:ext cx="8928992" cy="158417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Рим – сильнейшая держава Средиземноморья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03880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332656"/>
            <a:ext cx="8640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 smtClean="0"/>
              <a:t>13. Где находились образованные рабы?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3284984"/>
            <a:ext cx="8640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 smtClean="0"/>
              <a:t>14. Что сближало всех рабов в Древнем Риме?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722416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052736"/>
            <a:ext cx="88569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 smtClean="0"/>
              <a:t>15. Куда отправляли сильных и ловких рабов?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52009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980728"/>
            <a:ext cx="8568952" cy="48965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Угадайте явление, событие, место по фотографии</a:t>
            </a:r>
          </a:p>
          <a:p>
            <a:pPr marL="0" indent="0" algn="ctr">
              <a:buNone/>
            </a:pPr>
            <a:r>
              <a:rPr lang="ru-RU" sz="4400" b="1" dirty="0" smtClean="0"/>
              <a:t>(12 баллов</a:t>
            </a:r>
            <a:r>
              <a:rPr lang="en-US" sz="4400" b="1" dirty="0" smtClean="0"/>
              <a:t>;</a:t>
            </a:r>
            <a:r>
              <a:rPr lang="ru-RU" sz="4400" b="1" dirty="0" smtClean="0"/>
              <a:t> одна иллюстрация – 2 балла)</a:t>
            </a:r>
            <a:endParaRPr lang="ru-RU" sz="4400" b="1" dirty="0"/>
          </a:p>
        </p:txBody>
      </p:sp>
      <p:sp>
        <p:nvSpPr>
          <p:cNvPr id="4" name="Овал 3"/>
          <p:cNvSpPr/>
          <p:nvPr/>
        </p:nvSpPr>
        <p:spPr>
          <a:xfrm>
            <a:off x="344622" y="4941168"/>
            <a:ext cx="3795329" cy="1584176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30 секунд – одна иллюстрация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15329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76649"/>
            <a:ext cx="5976664" cy="6664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42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32656"/>
            <a:ext cx="4433818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0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704" y="548680"/>
            <a:ext cx="9144000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942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6631"/>
            <a:ext cx="8352927" cy="6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20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48680"/>
            <a:ext cx="8325250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1483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701" y="188638"/>
            <a:ext cx="7344816" cy="5819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18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052736"/>
            <a:ext cx="8568952" cy="4572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Кроссворд</a:t>
            </a:r>
            <a:r>
              <a:rPr lang="ru-RU" sz="5400" b="1" dirty="0" smtClean="0">
                <a:solidFill>
                  <a:schemeClr val="accent1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ru-RU" sz="5400" b="1" dirty="0" smtClean="0"/>
              <a:t>(8 баллов</a:t>
            </a:r>
            <a:r>
              <a:rPr lang="en-US" sz="5400" b="1" dirty="0" smtClean="0"/>
              <a:t>;</a:t>
            </a:r>
            <a:r>
              <a:rPr lang="ru-RU" sz="5400" b="1" dirty="0" smtClean="0"/>
              <a:t> 1 термин – 1 балл)</a:t>
            </a:r>
            <a:endParaRPr lang="ru-RU" sz="5400" b="1" dirty="0"/>
          </a:p>
        </p:txBody>
      </p:sp>
      <p:sp>
        <p:nvSpPr>
          <p:cNvPr id="4" name="Овал 3"/>
          <p:cNvSpPr/>
          <p:nvPr/>
        </p:nvSpPr>
        <p:spPr>
          <a:xfrm>
            <a:off x="5652120" y="4941168"/>
            <a:ext cx="3168352" cy="151216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2 минуты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37832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56984" cy="70609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Правила игры: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340768"/>
            <a:ext cx="8496944" cy="460851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dirty="0" smtClean="0"/>
              <a:t>1) Каждая группа пишет на листочке ответ, в слух ничего произносить нельзя</a:t>
            </a:r>
          </a:p>
          <a:p>
            <a:pPr marL="0" indent="0" algn="just">
              <a:buNone/>
            </a:pPr>
            <a:r>
              <a:rPr lang="ru-RU" sz="3200" dirty="0" smtClean="0"/>
              <a:t>2) Нельзя выкрикивать с места </a:t>
            </a:r>
          </a:p>
          <a:p>
            <a:pPr marL="0" indent="0" algn="just">
              <a:buNone/>
            </a:pPr>
            <a:r>
              <a:rPr lang="ru-RU" sz="3200" dirty="0" smtClean="0"/>
              <a:t>3) Нельзя использовать учебник, тетради и другие средства</a:t>
            </a:r>
          </a:p>
          <a:p>
            <a:pPr marL="0" indent="0" algn="just">
              <a:buNone/>
            </a:pPr>
            <a:r>
              <a:rPr lang="ru-RU" sz="3200" dirty="0" smtClean="0"/>
              <a:t>4) Соблюдать тишину, не мешать другим группам</a:t>
            </a:r>
          </a:p>
        </p:txBody>
      </p:sp>
    </p:spTree>
    <p:extLst>
      <p:ext uri="{BB962C8B-B14F-4D97-AF65-F5344CB8AC3E}">
        <p14:creationId xmlns:p14="http://schemas.microsoft.com/office/powerpoint/2010/main" val="269378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196752"/>
            <a:ext cx="8496944" cy="4572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Расположите в хронологической последовательности </a:t>
            </a:r>
          </a:p>
          <a:p>
            <a:pPr marL="0" indent="0" algn="ctr">
              <a:buNone/>
            </a:pPr>
            <a:r>
              <a:rPr lang="ru-RU" sz="3600" b="1" dirty="0" smtClean="0"/>
              <a:t>(6 баллов</a:t>
            </a:r>
            <a:r>
              <a:rPr lang="en-US" sz="3600" b="1" dirty="0" smtClean="0"/>
              <a:t>;</a:t>
            </a:r>
            <a:r>
              <a:rPr lang="ru-RU" sz="3600" b="1" dirty="0" smtClean="0"/>
              <a:t> 2 балла – одна хронология)</a:t>
            </a:r>
            <a:endParaRPr lang="ru-RU" sz="3600" b="1" dirty="0"/>
          </a:p>
        </p:txBody>
      </p:sp>
      <p:sp>
        <p:nvSpPr>
          <p:cNvPr id="4" name="Овал 3"/>
          <p:cNvSpPr/>
          <p:nvPr/>
        </p:nvSpPr>
        <p:spPr>
          <a:xfrm>
            <a:off x="5292080" y="4797152"/>
            <a:ext cx="3600400" cy="1656184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1 минута на каждую хронологию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03794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692696"/>
            <a:ext cx="8568952" cy="4572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 smtClean="0"/>
              <a:t>1) Битва при Каннах</a:t>
            </a:r>
          </a:p>
          <a:p>
            <a:pPr marL="0" indent="0" algn="just">
              <a:buNone/>
            </a:pPr>
            <a:r>
              <a:rPr lang="ru-RU" sz="4400" dirty="0" smtClean="0"/>
              <a:t>2) Начало первой Пунической войны</a:t>
            </a:r>
          </a:p>
          <a:p>
            <a:pPr marL="0" indent="0" algn="just">
              <a:buNone/>
            </a:pPr>
            <a:r>
              <a:rPr lang="ru-RU" sz="4400" dirty="0" smtClean="0"/>
              <a:t>3) Завоевание Римом Италии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09588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620688"/>
            <a:ext cx="8568952" cy="4572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 smtClean="0"/>
              <a:t>1) Вторжение войска Ганнибала в Италию</a:t>
            </a:r>
          </a:p>
          <a:p>
            <a:pPr marL="0" indent="0" algn="just">
              <a:buNone/>
            </a:pPr>
            <a:r>
              <a:rPr lang="ru-RU" sz="4400" dirty="0" smtClean="0"/>
              <a:t>2) Захват Сицилии Римом</a:t>
            </a:r>
          </a:p>
          <a:p>
            <a:pPr marL="0" indent="0" algn="just">
              <a:buNone/>
            </a:pPr>
            <a:r>
              <a:rPr lang="ru-RU" sz="4400" dirty="0" smtClean="0"/>
              <a:t>3) Начало второй Пунической войны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00311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764704"/>
            <a:ext cx="8640960" cy="4572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 smtClean="0"/>
              <a:t>1) Победа Карфагена в битве при Каннах</a:t>
            </a:r>
          </a:p>
          <a:p>
            <a:pPr marL="0" indent="0" algn="just">
              <a:buNone/>
            </a:pPr>
            <a:r>
              <a:rPr lang="ru-RU" sz="4400" dirty="0" smtClean="0"/>
              <a:t>2) Восстание Спартака</a:t>
            </a:r>
          </a:p>
          <a:p>
            <a:pPr marL="0" indent="0" algn="just">
              <a:buNone/>
            </a:pPr>
            <a:r>
              <a:rPr lang="ru-RU" sz="4400" dirty="0" smtClean="0"/>
              <a:t>3) Битва при Заме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09908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196752"/>
            <a:ext cx="8568952" cy="49685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solidFill>
                  <a:schemeClr val="accent1"/>
                </a:solidFill>
              </a:rPr>
              <a:t>Викторина</a:t>
            </a:r>
            <a:r>
              <a:rPr lang="ru-RU" sz="5400" b="1" dirty="0" smtClean="0"/>
              <a:t> </a:t>
            </a:r>
          </a:p>
          <a:p>
            <a:pPr marL="0" indent="0" algn="ctr">
              <a:buNone/>
            </a:pPr>
            <a:r>
              <a:rPr lang="ru-RU" sz="5400" b="1" dirty="0" smtClean="0"/>
              <a:t>(15 баллов</a:t>
            </a:r>
            <a:r>
              <a:rPr lang="en-US" sz="5400" b="1" dirty="0" smtClean="0"/>
              <a:t>; </a:t>
            </a:r>
            <a:r>
              <a:rPr lang="ru-RU" sz="5400" b="1" dirty="0" smtClean="0"/>
              <a:t>один балл – один вопрос)</a:t>
            </a:r>
            <a:endParaRPr lang="ru-RU" sz="5400" b="1" dirty="0"/>
          </a:p>
        </p:txBody>
      </p:sp>
      <p:sp>
        <p:nvSpPr>
          <p:cNvPr id="2" name="Овал 1"/>
          <p:cNvSpPr/>
          <p:nvPr/>
        </p:nvSpPr>
        <p:spPr>
          <a:xfrm>
            <a:off x="589856" y="5013176"/>
            <a:ext cx="3694112" cy="151216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30 секунд – один вопрос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22869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03514" y="3212976"/>
            <a:ext cx="85689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 smtClean="0"/>
              <a:t>2. К какому острову стали стремиться римляне после подчинения к себе Италии?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323528" y="260648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 smtClean="0"/>
              <a:t>1. Как называли войны между Римом и Карфагеном?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678150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620688"/>
            <a:ext cx="87849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400" dirty="0" smtClean="0"/>
              <a:t>3</a:t>
            </a:r>
            <a:r>
              <a:rPr lang="ru-RU" sz="4400" dirty="0" smtClean="0"/>
              <a:t>. Какую битву проиграли римляне в 216 году до н.э.?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130087" y="4005064"/>
            <a:ext cx="87849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400" dirty="0" smtClean="0"/>
              <a:t>4. Что создали братья </a:t>
            </a:r>
            <a:r>
              <a:rPr lang="ru-RU" sz="4400" dirty="0" err="1" smtClean="0"/>
              <a:t>Гракховы</a:t>
            </a:r>
            <a:r>
              <a:rPr lang="ru-RU" sz="4400" dirty="0" smtClean="0"/>
              <a:t>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957000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260648"/>
            <a:ext cx="87849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 smtClean="0"/>
              <a:t>5. После какого события Рим становится хозяином в Западном Средиземноморье?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4234735"/>
            <a:ext cx="87849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 smtClean="0"/>
              <a:t>6. Назовите главный источник рабства в Древнем Риме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106736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8018" y="720593"/>
            <a:ext cx="87129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 smtClean="0"/>
              <a:t>7. На кого была направлена реформа братьев </a:t>
            </a:r>
            <a:r>
              <a:rPr lang="ru-RU" sz="4000" dirty="0" err="1" smtClean="0"/>
              <a:t>Гракхов</a:t>
            </a:r>
            <a:r>
              <a:rPr lang="ru-RU" sz="4000" dirty="0" smtClean="0"/>
              <a:t>? 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268018" y="3573016"/>
            <a:ext cx="87129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 smtClean="0"/>
              <a:t>8. В каком городе началось восстание Спартака?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237896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935" y="476672"/>
            <a:ext cx="88569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 smtClean="0"/>
              <a:t>9. Когда </a:t>
            </a:r>
            <a:r>
              <a:rPr lang="ru-RU" sz="4000" dirty="0"/>
              <a:t>произошло в Италии восстание под руководством </a:t>
            </a:r>
            <a:r>
              <a:rPr lang="ru-RU" sz="4000" dirty="0" smtClean="0"/>
              <a:t>Спартака?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98918" y="3645024"/>
            <a:ext cx="88569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 smtClean="0"/>
              <a:t>10. Какая главная причина восстания Спартака?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559812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260648"/>
            <a:ext cx="87849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 smtClean="0"/>
              <a:t>11. Каких рабов получил Рим в результате завоеваний? (цена) 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83502" y="3460611"/>
            <a:ext cx="87849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 smtClean="0"/>
              <a:t>12. Кто участвовал в восстание Спартака?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290973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633</TotalTime>
  <Words>318</Words>
  <Application>Microsoft Office PowerPoint</Application>
  <PresentationFormat>Экран (4:3)</PresentationFormat>
  <Paragraphs>42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Справедливость</vt:lpstr>
      <vt:lpstr>Презентация PowerPoint</vt:lpstr>
      <vt:lpstr>Правила игры: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Виктория</dc:creator>
  <cp:lastModifiedBy>Виктория</cp:lastModifiedBy>
  <cp:revision>27</cp:revision>
  <dcterms:created xsi:type="dcterms:W3CDTF">2019-04-16T13:25:45Z</dcterms:created>
  <dcterms:modified xsi:type="dcterms:W3CDTF">2019-04-25T17:21:42Z</dcterms:modified>
</cp:coreProperties>
</file>