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58" r:id="rId3"/>
    <p:sldId id="275" r:id="rId4"/>
    <p:sldId id="259" r:id="rId5"/>
    <p:sldId id="279" r:id="rId6"/>
    <p:sldId id="261" r:id="rId7"/>
    <p:sldId id="262" r:id="rId8"/>
    <p:sldId id="277" r:id="rId9"/>
    <p:sldId id="278" r:id="rId10"/>
    <p:sldId id="263" r:id="rId11"/>
    <p:sldId id="281" r:id="rId12"/>
    <p:sldId id="276" r:id="rId13"/>
    <p:sldId id="265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71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76" autoAdjust="0"/>
  </p:normalViewPr>
  <p:slideViewPr>
    <p:cSldViewPr>
      <p:cViewPr varScale="1">
        <p:scale>
          <a:sx n="83" d="100"/>
          <a:sy n="83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CA843-7375-4C2C-B42D-E084D7842468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371FA-CAB5-4E53-AEEF-B311809DC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371FA-CAB5-4E53-AEEF-B311809DC61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371FA-CAB5-4E53-AEEF-B311809DC61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8581F-C4C8-473D-A5EA-74795B953FC2}" type="datetimeFigureOut">
              <a:rPr lang="ru-RU" smtClean="0"/>
              <a:pPr/>
              <a:t>29.04.2016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E45EA-1ACD-44FF-AB42-C9C587FB7F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44;&#1086;&#1087;&#1086;&#1083;&#1085;&#1080;&#1090;&#1077;&#1083;&#1100;&#1085;&#1099;&#1081;%20&#1084;&#1072;&#1090;&#1077;&#1088;&#1080;&#1072;&#1083;/&#1060;&#1080;&#1079;&#1082;&#1091;&#1083;&#1100;&#1090;&#1084;&#1080;&#1085;&#1091;&#1090;&#1082;&#1072;%20&#1041;&#1072;&#1088;&#1073;&#1072;&#1088;&#1080;&#1082;&#1080;.ppt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368151"/>
          </a:xfrm>
        </p:spPr>
        <p:txBody>
          <a:bodyPr/>
          <a:lstStyle/>
          <a:p>
            <a:r>
              <a:rPr lang="ru-RU" i="1" dirty="0" smtClean="0">
                <a:solidFill>
                  <a:srgbClr val="0070C0"/>
                </a:solidFill>
              </a:rPr>
              <a:t>Литературное чтение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3312368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</a:rPr>
              <a:t>М.М.Пришвин </a:t>
            </a:r>
          </a:p>
          <a:p>
            <a:r>
              <a:rPr lang="ru-RU" sz="4000" i="1" dirty="0" smtClean="0">
                <a:solidFill>
                  <a:srgbClr val="0070C0"/>
                </a:solidFill>
              </a:rPr>
              <a:t>«Моя Родина»</a:t>
            </a:r>
          </a:p>
          <a:p>
            <a:r>
              <a:rPr lang="ru-RU" sz="4000" i="1" dirty="0" smtClean="0">
                <a:solidFill>
                  <a:srgbClr val="0070C0"/>
                </a:solidFill>
              </a:rPr>
              <a:t>3 класс</a:t>
            </a:r>
            <a:endParaRPr lang="ru-RU" sz="40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2952328" cy="3501008"/>
          </a:xfrm>
          <a:prstGeom prst="rect">
            <a:avLst/>
          </a:prstGeom>
          <a:noFill/>
        </p:spPr>
      </p:pic>
      <p:pic>
        <p:nvPicPr>
          <p:cNvPr id="9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315119" y="2034610"/>
            <a:ext cx="2704762" cy="3657143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356992"/>
            <a:ext cx="2536825" cy="367030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0"/>
            <a:ext cx="2579687" cy="36703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1916832"/>
            <a:ext cx="3091110" cy="36703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347864" y="404664"/>
            <a:ext cx="288032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3"/>
                </a:solidFill>
              </a:rPr>
              <a:t>Выставка книг</a:t>
            </a:r>
            <a:endParaRPr lang="ru-RU" sz="32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solidFill>
                  <a:srgbClr val="000714"/>
                </a:solidFill>
                <a:hlinkClick r:id="rId2" action="ppaction://hlinkpres?slideindex=1&amp;slidetitle="/>
              </a:rPr>
              <a:t>Физминутка</a:t>
            </a:r>
            <a:endParaRPr lang="ru-RU" sz="4000" dirty="0">
              <a:solidFill>
                <a:srgbClr val="000714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img.youtube.com/vi/c3fxUviMHi0/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8286776" cy="4643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B050"/>
                </a:solidFill>
              </a:rPr>
              <a:t>1 группа                     2 группа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Мама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Солнце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Природа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Жизнь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Родина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052736"/>
            <a:ext cx="4038600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Рождение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Родители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Родство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Родимый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Родной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Родовитый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Родственник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</a:rPr>
              <a:t>Родинка</a:t>
            </a:r>
          </a:p>
          <a:p>
            <a:pPr>
              <a:buNone/>
            </a:pPr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66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Для Родины своей ни сил, ни жизни не жалей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Родная сторона-мать, а чужая-мачеха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Человек без Родины, что птица без крыльев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На чужой сторонушке рад своей воробушке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Своя земля в горсти мила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Спасибо  !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Разминка.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</a:rPr>
              <a:t>Кто много читает …</a:t>
            </a: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Чтение-лучшее …</a:t>
            </a:r>
          </a:p>
          <a:p>
            <a:endParaRPr lang="ru-RU" sz="40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4000" dirty="0" smtClean="0">
                <a:solidFill>
                  <a:srgbClr val="00B0F0"/>
                </a:solidFill>
              </a:rPr>
              <a:t>Будешь книги читать …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«Люди перестают мыслить, когда перестают читать»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Денни Дидро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Ребятам о зверятах</a:t>
            </a:r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5" name="Picture 7" descr="Сладков Н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29595"/>
            <a:ext cx="3096344" cy="38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Бианки ВВ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815306"/>
            <a:ext cx="3312368" cy="384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Чарушин Е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2349500"/>
            <a:ext cx="288925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35696" y="188640"/>
          <a:ext cx="6312026" cy="6248688"/>
        </p:xfrm>
        <a:graphic>
          <a:graphicData uri="http://schemas.openxmlformats.org/drawingml/2006/table">
            <a:tbl>
              <a:tblPr/>
              <a:tblGrid>
                <a:gridCol w="446717"/>
                <a:gridCol w="586531"/>
                <a:gridCol w="586531"/>
                <a:gridCol w="586531"/>
                <a:gridCol w="574951"/>
                <a:gridCol w="598110"/>
                <a:gridCol w="586531"/>
                <a:gridCol w="586531"/>
                <a:gridCol w="586531"/>
                <a:gridCol w="586531"/>
                <a:gridCol w="586531"/>
              </a:tblGrid>
              <a:tr h="32565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65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53"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4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65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654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3995936" y="1484784"/>
            <a:ext cx="3528392" cy="576064"/>
            <a:chOff x="683568" y="620688"/>
            <a:chExt cx="3024336" cy="57606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83568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187624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691680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195736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699792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203848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067944" y="2060848"/>
            <a:ext cx="3456384" cy="576064"/>
            <a:chOff x="323528" y="332656"/>
            <a:chExt cx="3024336" cy="57606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23528" y="332656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27584" y="332656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331640" y="332656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835696" y="332656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339752" y="332656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43808" y="332656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491880" y="2708920"/>
            <a:ext cx="3456384" cy="576064"/>
            <a:chOff x="107504" y="548680"/>
            <a:chExt cx="3024336" cy="57606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627784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11560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115616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ш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619672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123728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504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3491880" y="3356992"/>
            <a:ext cx="1728192" cy="576064"/>
            <a:chOff x="251520" y="620688"/>
            <a:chExt cx="1512168" cy="57606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755576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51520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259632" y="620688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835696" y="4005064"/>
            <a:ext cx="3960440" cy="576064"/>
            <a:chOff x="251520" y="548680"/>
            <a:chExt cx="3528392" cy="57606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259632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55576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51520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763688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267744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ш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275856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71800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644008" y="4581128"/>
            <a:ext cx="2952328" cy="576064"/>
            <a:chOff x="323528" y="548680"/>
            <a:chExt cx="2520280" cy="576064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827584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23528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331640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835696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339752" y="548680"/>
              <a:ext cx="504056" cy="57606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4644008" y="836712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4146104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Пришвин </a:t>
            </a:r>
          </a:p>
          <a:p>
            <a:pPr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  Михаил </a:t>
            </a:r>
          </a:p>
          <a:p>
            <a:pPr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     Михайлович</a:t>
            </a:r>
          </a:p>
          <a:p>
            <a:endParaRPr lang="ru-RU" sz="4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1873-1954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5" name="Picture 3" descr="C:\Documents and Settings\Admin\Рабочий стол\IMGbhg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11960" y="0"/>
            <a:ext cx="493204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dirty="0" smtClean="0">
                <a:solidFill>
                  <a:srgbClr val="00CC00"/>
                </a:solidFill>
                <a:latin typeface="Times New Roman" pitchFamily="18" charset="0"/>
              </a:rPr>
              <a:t>   </a:t>
            </a:r>
            <a:r>
              <a:rPr lang="ru-RU" sz="4000" i="1" dirty="0" smtClean="0">
                <a:solidFill>
                  <a:srgbClr val="008000"/>
                </a:solidFill>
                <a:latin typeface="Times New Roman" pitchFamily="18" charset="0"/>
              </a:rPr>
              <a:t>«Если бы природа могла чувствовать благодарность к человеку за то, что он проник в её жизнь и воспел её, то прежде всего эта благодарность выпала бы на долю  …  »                                                                                                                                                                                                      </a:t>
            </a:r>
            <a:r>
              <a:rPr lang="en-US" sz="4000" i="1" dirty="0" smtClean="0">
                <a:solidFill>
                  <a:srgbClr val="008000"/>
                </a:solidFill>
                <a:latin typeface="Times New Roman" pitchFamily="18" charset="0"/>
              </a:rPr>
              <a:t>    </a:t>
            </a:r>
            <a:r>
              <a:rPr lang="ru-RU" sz="4000" i="1" dirty="0" smtClean="0">
                <a:solidFill>
                  <a:schemeClr val="tx2"/>
                </a:solidFill>
                <a:latin typeface="Times New Roman" pitchFamily="18" charset="0"/>
              </a:rPr>
              <a:t>К.Паустовский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1p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6632"/>
            <a:ext cx="4038600" cy="65527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Путешествовать Пришвин будет очень много.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    Он объездит почти всю страну и напишет о Дальнем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Востоке, Средней Азии, Кавказе, Крыме так, словно в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этих краях много лет прожил, но сердце его навсегда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будет отдано Русскому Северу  </a:t>
            </a:r>
          </a:p>
          <a:p>
            <a:pPr>
              <a:buNone/>
            </a:pPr>
            <a:endParaRPr lang="ru-RU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12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tx2"/>
                </a:solidFill>
              </a:rPr>
              <a:t>С наступлением ранней весны писатель отправляется в леса, на речки, озёра. Он умел видеть необыкновенное в самом простом. И про всё это  прочитаете в его книгах 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5" name="Picture 8" descr="628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</TotalTime>
  <Words>243</Words>
  <Application>Microsoft Office PowerPoint</Application>
  <PresentationFormat>Экран (4:3)</PresentationFormat>
  <Paragraphs>126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Литературное чтение</vt:lpstr>
      <vt:lpstr>Разминка. </vt:lpstr>
      <vt:lpstr>Слайд 3</vt:lpstr>
      <vt:lpstr>Ребятам о зверятах</vt:lpstr>
      <vt:lpstr>Слайд 5</vt:lpstr>
      <vt:lpstr>Слайд 6</vt:lpstr>
      <vt:lpstr>Слайд 7</vt:lpstr>
      <vt:lpstr>Слайд 8</vt:lpstr>
      <vt:lpstr>Слайд 9</vt:lpstr>
      <vt:lpstr>Слайд 10</vt:lpstr>
      <vt:lpstr>Физминутка</vt:lpstr>
      <vt:lpstr>1 группа                     2 группа</vt:lpstr>
      <vt:lpstr>Слайд 13</vt:lpstr>
      <vt:lpstr>Спасибо  !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</dc:title>
  <dc:creator>рома</dc:creator>
  <cp:lastModifiedBy>рома</cp:lastModifiedBy>
  <cp:revision>63</cp:revision>
  <dcterms:created xsi:type="dcterms:W3CDTF">2016-04-11T13:03:26Z</dcterms:created>
  <dcterms:modified xsi:type="dcterms:W3CDTF">2016-04-29T18:18:19Z</dcterms:modified>
</cp:coreProperties>
</file>