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0" r:id="rId2"/>
    <p:sldMasterId id="2147483716" r:id="rId3"/>
  </p:sldMasterIdLst>
  <p:sldIdLst>
    <p:sldId id="258" r:id="rId4"/>
    <p:sldId id="260" r:id="rId5"/>
    <p:sldId id="263" r:id="rId6"/>
    <p:sldId id="262" r:id="rId7"/>
    <p:sldId id="264" r:id="rId8"/>
    <p:sldId id="265" r:id="rId9"/>
    <p:sldId id="261" r:id="rId10"/>
    <p:sldId id="267" r:id="rId11"/>
    <p:sldId id="268" r:id="rId12"/>
    <p:sldId id="274" r:id="rId13"/>
    <p:sldId id="276" r:id="rId14"/>
    <p:sldId id="277" r:id="rId15"/>
    <p:sldId id="278" r:id="rId16"/>
    <p:sldId id="279" r:id="rId17"/>
    <p:sldId id="273" r:id="rId18"/>
    <p:sldId id="280" r:id="rId19"/>
    <p:sldId id="281" r:id="rId20"/>
    <p:sldId id="282" r:id="rId21"/>
    <p:sldId id="283" r:id="rId22"/>
    <p:sldId id="285" r:id="rId23"/>
    <p:sldId id="287" r:id="rId24"/>
    <p:sldId id="289" r:id="rId25"/>
    <p:sldId id="288" r:id="rId26"/>
    <p:sldId id="266" r:id="rId2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4"/>
          <p:cNvGrpSpPr>
            <a:grpSpLocks/>
          </p:cNvGrpSpPr>
          <p:nvPr/>
        </p:nvGrpSpPr>
        <p:grpSpPr bwMode="auto">
          <a:xfrm>
            <a:off x="237067" y="230189"/>
            <a:ext cx="270933"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algn="ctr" fontAlgn="base">
                <a:spcBef>
                  <a:spcPct val="0"/>
                </a:spcBef>
                <a:spcAft>
                  <a:spcPct val="0"/>
                </a:spcAft>
              </a:pPr>
              <a:endParaRPr kumimoji="0" lang="ru-RU" altLang="ru-RU" sz="2400" b="0">
                <a:solidFill>
                  <a:srgbClr val="FFFFFF"/>
                </a:solidFill>
                <a:latin typeface="Times New Roman" panose="02020603050405020304" pitchFamily="18" charset="0"/>
              </a:endParaRPr>
            </a:p>
          </p:txBody>
        </p:sp>
      </p:grpSp>
      <p:grpSp>
        <p:nvGrpSpPr>
          <p:cNvPr id="7" name="Group 7"/>
          <p:cNvGrpSpPr>
            <a:grpSpLocks/>
          </p:cNvGrpSpPr>
          <p:nvPr/>
        </p:nvGrpSpPr>
        <p:grpSpPr bwMode="auto">
          <a:xfrm>
            <a:off x="11724218" y="220664"/>
            <a:ext cx="264583"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grpSp>
      <p:grpSp>
        <p:nvGrpSpPr>
          <p:cNvPr id="10" name="Group 10"/>
          <p:cNvGrpSpPr>
            <a:grpSpLocks/>
          </p:cNvGrpSpPr>
          <p:nvPr/>
        </p:nvGrpSpPr>
        <p:grpSpPr bwMode="auto">
          <a:xfrm>
            <a:off x="550333" y="6477000"/>
            <a:ext cx="115824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grpSp>
      <p:grpSp>
        <p:nvGrpSpPr>
          <p:cNvPr id="13" name="Group 13"/>
          <p:cNvGrpSpPr>
            <a:grpSpLocks/>
          </p:cNvGrpSpPr>
          <p:nvPr/>
        </p:nvGrpSpPr>
        <p:grpSpPr bwMode="auto">
          <a:xfrm>
            <a:off x="101600" y="176214"/>
            <a:ext cx="11660717"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grpSp>
      <p:sp>
        <p:nvSpPr>
          <p:cNvPr id="154626" name="Rectangle 2"/>
          <p:cNvSpPr>
            <a:spLocks noGrp="1" noChangeArrowheads="1"/>
          </p:cNvSpPr>
          <p:nvPr>
            <p:ph type="ctrTitle"/>
          </p:nvPr>
        </p:nvSpPr>
        <p:spPr>
          <a:xfrm>
            <a:off x="914400" y="1219200"/>
            <a:ext cx="10363200" cy="1143000"/>
          </a:xfrm>
        </p:spPr>
        <p:txBody>
          <a:bodyPr anchorCtr="1"/>
          <a:lstStyle>
            <a:lvl1pPr>
              <a:defRPr sz="4000">
                <a:solidFill>
                  <a:schemeClr val="tx1"/>
                </a:solidFill>
              </a:defRPr>
            </a:lvl1pPr>
          </a:lstStyle>
          <a:p>
            <a:r>
              <a:rPr lang="ru-RU"/>
              <a:t>Образец заголовка</a:t>
            </a:r>
          </a:p>
        </p:txBody>
      </p:sp>
      <p:sp>
        <p:nvSpPr>
          <p:cNvPr id="154627" name="Rectangle 3"/>
          <p:cNvSpPr>
            <a:spLocks noGrp="1" noChangeArrowheads="1"/>
          </p:cNvSpPr>
          <p:nvPr>
            <p:ph type="subTitle" idx="1"/>
          </p:nvPr>
        </p:nvSpPr>
        <p:spPr>
          <a:xfrm>
            <a:off x="1828800" y="2667000"/>
            <a:ext cx="8534400" cy="1752600"/>
          </a:xfrm>
        </p:spPr>
        <p:txBody>
          <a:bodyPr/>
          <a:lstStyle>
            <a:lvl1pPr marL="0" indent="0" algn="ctr">
              <a:buFontTx/>
              <a:buNone/>
              <a:defRPr sz="2800"/>
            </a:lvl1pPr>
          </a:lstStyle>
          <a:p>
            <a:r>
              <a:rPr lang="ru-RU"/>
              <a:t>Образец подзаголовка</a:t>
            </a:r>
          </a:p>
        </p:txBody>
      </p:sp>
      <p:sp>
        <p:nvSpPr>
          <p:cNvPr id="16" name="Rectangle 16"/>
          <p:cNvSpPr>
            <a:spLocks noGrp="1" noChangeArrowheads="1"/>
          </p:cNvSpPr>
          <p:nvPr>
            <p:ph type="dt" sz="half" idx="10"/>
          </p:nvPr>
        </p:nvSpPr>
        <p:spPr/>
        <p:txBody>
          <a:bodyPr/>
          <a:lstStyle>
            <a:lvl1pPr>
              <a:defRPr/>
            </a:lvl1pPr>
          </a:lstStyle>
          <a:p>
            <a:pPr>
              <a:defRPr/>
            </a:pPr>
            <a:endParaRPr lang="ru-RU">
              <a:solidFill>
                <a:srgbClr val="FF0000"/>
              </a:solidFill>
            </a:endParaRPr>
          </a:p>
        </p:txBody>
      </p:sp>
      <p:sp>
        <p:nvSpPr>
          <p:cNvPr id="17" name="Rectangle 17"/>
          <p:cNvSpPr>
            <a:spLocks noGrp="1" noChangeArrowheads="1"/>
          </p:cNvSpPr>
          <p:nvPr>
            <p:ph type="ftr" sz="quarter" idx="11"/>
          </p:nvPr>
        </p:nvSpPr>
        <p:spPr/>
        <p:txBody>
          <a:bodyPr/>
          <a:lstStyle>
            <a:lvl1pPr>
              <a:defRPr/>
            </a:lvl1pPr>
          </a:lstStyle>
          <a:p>
            <a:pPr>
              <a:defRPr/>
            </a:pPr>
            <a:endParaRPr lang="ru-RU">
              <a:solidFill>
                <a:srgbClr val="FF0000"/>
              </a:solidFill>
            </a:endParaRPr>
          </a:p>
        </p:txBody>
      </p:sp>
      <p:sp>
        <p:nvSpPr>
          <p:cNvPr id="18" name="Rectangle 18"/>
          <p:cNvSpPr>
            <a:spLocks noGrp="1" noChangeArrowheads="1"/>
          </p:cNvSpPr>
          <p:nvPr>
            <p:ph type="sldNum" sz="quarter" idx="12"/>
          </p:nvPr>
        </p:nvSpPr>
        <p:spPr/>
        <p:txBody>
          <a:bodyPr/>
          <a:lstStyle>
            <a:lvl1pPr>
              <a:defRPr smtClean="0"/>
            </a:lvl1pPr>
          </a:lstStyle>
          <a:p>
            <a:pPr>
              <a:defRPr/>
            </a:pPr>
            <a:fld id="{64F839B6-9C37-4CEB-BCDF-62378B190E6D}"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3839311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A7AA565-B8B7-4FE8-A2BC-AB54694C0BB1}"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1842885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585200" y="381000"/>
            <a:ext cx="2692400" cy="55626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08000" y="381000"/>
            <a:ext cx="7874000" cy="55626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A82BE82-69C1-4203-A798-00CCD8AFDCE1}"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14054739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381000"/>
            <a:ext cx="10668000" cy="8382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9144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976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444DA42-2F69-4C94-A9B9-0E8C35055B07}"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466134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381000"/>
            <a:ext cx="10668000" cy="8382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9144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976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976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9D93A7AB-9F1D-4180-97AE-31961027D9D6}"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20013970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381000"/>
            <a:ext cx="10668000" cy="8382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9144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9144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61976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D88E109C-E32B-4556-B659-F06BE45DB119}"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18313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508000" y="381000"/>
            <a:ext cx="10668000" cy="8382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9144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976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9144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61976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BCD7DFB-B7B3-436F-A884-D420B89C7407}"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3339834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4"/>
          <p:cNvGrpSpPr>
            <a:grpSpLocks/>
          </p:cNvGrpSpPr>
          <p:nvPr/>
        </p:nvGrpSpPr>
        <p:grpSpPr bwMode="auto">
          <a:xfrm>
            <a:off x="237067" y="230189"/>
            <a:ext cx="270933"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algn="ctr" fontAlgn="base">
                <a:spcBef>
                  <a:spcPct val="0"/>
                </a:spcBef>
                <a:spcAft>
                  <a:spcPct val="0"/>
                </a:spcAft>
                <a:defRPr/>
              </a:pPr>
              <a:endParaRPr lang="ru-RU" altLang="ru-RU" sz="2400" smtClean="0">
                <a:solidFill>
                  <a:srgbClr val="FFFFFF"/>
                </a:solidFill>
                <a:latin typeface="Times New Roman" panose="02020603050405020304" pitchFamily="18" charset="0"/>
              </a:endParaRPr>
            </a:p>
          </p:txBody>
        </p:sp>
      </p:grpSp>
      <p:grpSp>
        <p:nvGrpSpPr>
          <p:cNvPr id="7" name="Group 7"/>
          <p:cNvGrpSpPr>
            <a:grpSpLocks/>
          </p:cNvGrpSpPr>
          <p:nvPr/>
        </p:nvGrpSpPr>
        <p:grpSpPr bwMode="auto">
          <a:xfrm>
            <a:off x="11724218" y="220664"/>
            <a:ext cx="264583"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grpSp>
        <p:nvGrpSpPr>
          <p:cNvPr id="10" name="Group 10"/>
          <p:cNvGrpSpPr>
            <a:grpSpLocks/>
          </p:cNvGrpSpPr>
          <p:nvPr/>
        </p:nvGrpSpPr>
        <p:grpSpPr bwMode="auto">
          <a:xfrm>
            <a:off x="550333" y="6477000"/>
            <a:ext cx="115824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grpSp>
        <p:nvGrpSpPr>
          <p:cNvPr id="13" name="Group 13"/>
          <p:cNvGrpSpPr>
            <a:grpSpLocks/>
          </p:cNvGrpSpPr>
          <p:nvPr/>
        </p:nvGrpSpPr>
        <p:grpSpPr bwMode="auto">
          <a:xfrm>
            <a:off x="101600" y="176214"/>
            <a:ext cx="11660717"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sp>
        <p:nvSpPr>
          <p:cNvPr id="154626" name="Rectangle 2"/>
          <p:cNvSpPr>
            <a:spLocks noGrp="1" noChangeArrowheads="1"/>
          </p:cNvSpPr>
          <p:nvPr>
            <p:ph type="ctrTitle"/>
          </p:nvPr>
        </p:nvSpPr>
        <p:spPr>
          <a:xfrm>
            <a:off x="914400" y="1219200"/>
            <a:ext cx="10363200" cy="1143000"/>
          </a:xfrm>
        </p:spPr>
        <p:txBody>
          <a:bodyPr anchorCtr="1"/>
          <a:lstStyle>
            <a:lvl1pPr>
              <a:defRPr sz="4000">
                <a:solidFill>
                  <a:schemeClr val="tx1"/>
                </a:solidFill>
              </a:defRPr>
            </a:lvl1pPr>
          </a:lstStyle>
          <a:p>
            <a:r>
              <a:rPr lang="ru-RU"/>
              <a:t>Образец заголовка</a:t>
            </a:r>
          </a:p>
        </p:txBody>
      </p:sp>
      <p:sp>
        <p:nvSpPr>
          <p:cNvPr id="154627" name="Rectangle 3"/>
          <p:cNvSpPr>
            <a:spLocks noGrp="1" noChangeArrowheads="1"/>
          </p:cNvSpPr>
          <p:nvPr>
            <p:ph type="subTitle" idx="1"/>
          </p:nvPr>
        </p:nvSpPr>
        <p:spPr>
          <a:xfrm>
            <a:off x="1828800" y="2667000"/>
            <a:ext cx="8534400" cy="1752600"/>
          </a:xfrm>
        </p:spPr>
        <p:txBody>
          <a:bodyPr/>
          <a:lstStyle>
            <a:lvl1pPr marL="0" indent="0" algn="ctr">
              <a:buFontTx/>
              <a:buNone/>
              <a:defRPr sz="2800"/>
            </a:lvl1pPr>
          </a:lstStyle>
          <a:p>
            <a:r>
              <a:rPr lang="ru-RU"/>
              <a:t>Образец подзаголовка</a:t>
            </a:r>
          </a:p>
        </p:txBody>
      </p:sp>
      <p:sp>
        <p:nvSpPr>
          <p:cNvPr id="16" name="Rectangle 16"/>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17" name="Rectangle 17"/>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18" name="Rectangle 18"/>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DE2B3F5F-3ECB-4BC1-809F-0A78588D15B3}" type="slidenum">
              <a:rPr lang="ru-RU" altLang="ru-RU"/>
              <a:pPr>
                <a:defRPr/>
              </a:pPr>
              <a:t>‹#›</a:t>
            </a:fld>
            <a:endParaRPr lang="ru-RU" altLang="ru-RU"/>
          </a:p>
        </p:txBody>
      </p:sp>
    </p:spTree>
    <p:extLst>
      <p:ext uri="{BB962C8B-B14F-4D97-AF65-F5344CB8AC3E}">
        <p14:creationId xmlns:p14="http://schemas.microsoft.com/office/powerpoint/2010/main" val="3794353020"/>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6264EED1-086A-416E-BE2D-0B137922D607}" type="slidenum">
              <a:rPr lang="ru-RU" altLang="ru-RU"/>
              <a:pPr>
                <a:defRPr/>
              </a:pPr>
              <a:t>‹#›</a:t>
            </a:fld>
            <a:endParaRPr lang="ru-RU" altLang="ru-RU"/>
          </a:p>
        </p:txBody>
      </p:sp>
    </p:spTree>
    <p:extLst>
      <p:ext uri="{BB962C8B-B14F-4D97-AF65-F5344CB8AC3E}">
        <p14:creationId xmlns:p14="http://schemas.microsoft.com/office/powerpoint/2010/main" val="3687901812"/>
      </p:ext>
    </p:extLst>
  </p:cSld>
  <p:clrMapOvr>
    <a:masterClrMapping/>
  </p:clrMapOvr>
  <p:transition spd="slow">
    <p:circl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1"/>
            <a:ext cx="10363200" cy="13620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B55E6446-25D3-4CD7-85C4-CD73D1F112E9}" type="slidenum">
              <a:rPr lang="ru-RU" altLang="ru-RU"/>
              <a:pPr>
                <a:defRPr/>
              </a:pPr>
              <a:t>‹#›</a:t>
            </a:fld>
            <a:endParaRPr lang="ru-RU" altLang="ru-RU"/>
          </a:p>
        </p:txBody>
      </p:sp>
    </p:spTree>
    <p:extLst>
      <p:ext uri="{BB962C8B-B14F-4D97-AF65-F5344CB8AC3E}">
        <p14:creationId xmlns:p14="http://schemas.microsoft.com/office/powerpoint/2010/main" val="2070282306"/>
      </p:ext>
    </p:extLst>
  </p:cSld>
  <p:clrMapOvr>
    <a:masterClrMapping/>
  </p:clrMapOvr>
  <p:transition spd="slow">
    <p:circl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914400" y="1295400"/>
            <a:ext cx="508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97600" y="1295400"/>
            <a:ext cx="508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97C132D4-B091-4017-B6BA-4E57C72AB8C2}" type="slidenum">
              <a:rPr lang="ru-RU" altLang="ru-RU"/>
              <a:pPr>
                <a:defRPr/>
              </a:pPr>
              <a:t>‹#›</a:t>
            </a:fld>
            <a:endParaRPr lang="ru-RU" altLang="ru-RU"/>
          </a:p>
        </p:txBody>
      </p:sp>
    </p:spTree>
    <p:extLst>
      <p:ext uri="{BB962C8B-B14F-4D97-AF65-F5344CB8AC3E}">
        <p14:creationId xmlns:p14="http://schemas.microsoft.com/office/powerpoint/2010/main" val="1735288222"/>
      </p:ext>
    </p:extLst>
  </p:cSld>
  <p:clrMapOvr>
    <a:masterClrMapping/>
  </p:clrMapOvr>
  <p:transition spd="slow">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5DBEC44-79AD-4D99-BAD0-CF73BC6E3792}"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7420973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8"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9"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C5C1E82E-92BD-4690-8D81-AA8684B6FF06}" type="slidenum">
              <a:rPr lang="ru-RU" altLang="ru-RU"/>
              <a:pPr>
                <a:defRPr/>
              </a:pPr>
              <a:t>‹#›</a:t>
            </a:fld>
            <a:endParaRPr lang="ru-RU" altLang="ru-RU"/>
          </a:p>
        </p:txBody>
      </p:sp>
    </p:spTree>
    <p:extLst>
      <p:ext uri="{BB962C8B-B14F-4D97-AF65-F5344CB8AC3E}">
        <p14:creationId xmlns:p14="http://schemas.microsoft.com/office/powerpoint/2010/main" val="2781336564"/>
      </p:ext>
    </p:extLst>
  </p:cSld>
  <p:clrMapOvr>
    <a:masterClrMapping/>
  </p:clrMapOvr>
  <p:transition spd="slow">
    <p:circl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4"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5"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9CCC9EA1-7CC3-4E03-8735-A153C4230926}" type="slidenum">
              <a:rPr lang="ru-RU" altLang="ru-RU"/>
              <a:pPr>
                <a:defRPr/>
              </a:pPr>
              <a:t>‹#›</a:t>
            </a:fld>
            <a:endParaRPr lang="ru-RU" altLang="ru-RU"/>
          </a:p>
        </p:txBody>
      </p:sp>
    </p:spTree>
    <p:extLst>
      <p:ext uri="{BB962C8B-B14F-4D97-AF65-F5344CB8AC3E}">
        <p14:creationId xmlns:p14="http://schemas.microsoft.com/office/powerpoint/2010/main" val="3700382587"/>
      </p:ext>
    </p:extLst>
  </p:cSld>
  <p:clrMapOvr>
    <a:masterClrMapping/>
  </p:clrMapOvr>
  <p:transition spd="slow">
    <p:circl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3"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4"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366869B1-07FB-4CEF-AB83-37438DAB27F7}" type="slidenum">
              <a:rPr lang="ru-RU" altLang="ru-RU"/>
              <a:pPr>
                <a:defRPr/>
              </a:pPr>
              <a:t>‹#›</a:t>
            </a:fld>
            <a:endParaRPr lang="ru-RU" altLang="ru-RU"/>
          </a:p>
        </p:txBody>
      </p:sp>
    </p:spTree>
    <p:extLst>
      <p:ext uri="{BB962C8B-B14F-4D97-AF65-F5344CB8AC3E}">
        <p14:creationId xmlns:p14="http://schemas.microsoft.com/office/powerpoint/2010/main" val="3706094626"/>
      </p:ext>
    </p:extLst>
  </p:cSld>
  <p:clrMapOvr>
    <a:masterClrMapping/>
  </p:clrMapOvr>
  <p:transition spd="slow">
    <p:circl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F72BE151-AC5F-48E0-8892-D65B52692E2F}" type="slidenum">
              <a:rPr lang="ru-RU" altLang="ru-RU"/>
              <a:pPr>
                <a:defRPr/>
              </a:pPr>
              <a:t>‹#›</a:t>
            </a:fld>
            <a:endParaRPr lang="ru-RU" altLang="ru-RU"/>
          </a:p>
        </p:txBody>
      </p:sp>
    </p:spTree>
    <p:extLst>
      <p:ext uri="{BB962C8B-B14F-4D97-AF65-F5344CB8AC3E}">
        <p14:creationId xmlns:p14="http://schemas.microsoft.com/office/powerpoint/2010/main" val="1325123701"/>
      </p:ext>
    </p:extLst>
  </p:cSld>
  <p:clrMapOvr>
    <a:masterClrMapping/>
  </p:clrMapOvr>
  <p:transition spd="slow">
    <p:circl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748EDF9C-1154-4526-9FF5-0F04AD9AF6DC}" type="slidenum">
              <a:rPr lang="ru-RU" altLang="ru-RU"/>
              <a:pPr>
                <a:defRPr/>
              </a:pPr>
              <a:t>‹#›</a:t>
            </a:fld>
            <a:endParaRPr lang="ru-RU" altLang="ru-RU"/>
          </a:p>
        </p:txBody>
      </p:sp>
    </p:spTree>
    <p:extLst>
      <p:ext uri="{BB962C8B-B14F-4D97-AF65-F5344CB8AC3E}">
        <p14:creationId xmlns:p14="http://schemas.microsoft.com/office/powerpoint/2010/main" val="3150804130"/>
      </p:ext>
    </p:extLst>
  </p:cSld>
  <p:clrMapOvr>
    <a:masterClrMapping/>
  </p:clrMapOvr>
  <p:transition spd="slow">
    <p:circl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07AD64C0-8664-448E-8BE6-6180F6D0E134}" type="slidenum">
              <a:rPr lang="ru-RU" altLang="ru-RU"/>
              <a:pPr>
                <a:defRPr/>
              </a:pPr>
              <a:t>‹#›</a:t>
            </a:fld>
            <a:endParaRPr lang="ru-RU" altLang="ru-RU"/>
          </a:p>
        </p:txBody>
      </p:sp>
    </p:spTree>
    <p:extLst>
      <p:ext uri="{BB962C8B-B14F-4D97-AF65-F5344CB8AC3E}">
        <p14:creationId xmlns:p14="http://schemas.microsoft.com/office/powerpoint/2010/main" val="2621346593"/>
      </p:ext>
    </p:extLst>
  </p:cSld>
  <p:clrMapOvr>
    <a:masterClrMapping/>
  </p:clrMapOvr>
  <p:transition spd="slow">
    <p:circl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585200" y="381000"/>
            <a:ext cx="2692400" cy="55626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08000" y="381000"/>
            <a:ext cx="7874000" cy="55626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EDD58EA3-9CB4-45AB-88D8-EEAE62659785}" type="slidenum">
              <a:rPr lang="ru-RU" altLang="ru-RU"/>
              <a:pPr>
                <a:defRPr/>
              </a:pPr>
              <a:t>‹#›</a:t>
            </a:fld>
            <a:endParaRPr lang="ru-RU" altLang="ru-RU"/>
          </a:p>
        </p:txBody>
      </p:sp>
    </p:spTree>
    <p:extLst>
      <p:ext uri="{BB962C8B-B14F-4D97-AF65-F5344CB8AC3E}">
        <p14:creationId xmlns:p14="http://schemas.microsoft.com/office/powerpoint/2010/main" val="1255131117"/>
      </p:ext>
    </p:extLst>
  </p:cSld>
  <p:clrMapOvr>
    <a:masterClrMapping/>
  </p:clrMapOvr>
  <p:transition spd="slow">
    <p:circl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381000"/>
            <a:ext cx="10668000" cy="8382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9144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976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3C0F60D9-AE89-4360-B8FF-7191E3B54354}" type="slidenum">
              <a:rPr lang="ru-RU" altLang="ru-RU"/>
              <a:pPr>
                <a:defRPr/>
              </a:pPr>
              <a:t>‹#›</a:t>
            </a:fld>
            <a:endParaRPr lang="ru-RU" altLang="ru-RU"/>
          </a:p>
        </p:txBody>
      </p:sp>
    </p:spTree>
    <p:extLst>
      <p:ext uri="{BB962C8B-B14F-4D97-AF65-F5344CB8AC3E}">
        <p14:creationId xmlns:p14="http://schemas.microsoft.com/office/powerpoint/2010/main" val="1835247760"/>
      </p:ext>
    </p:extLst>
  </p:cSld>
  <p:clrMapOvr>
    <a:masterClrMapping/>
  </p:clrMapOvr>
  <p:transition spd="slow">
    <p:circl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381000"/>
            <a:ext cx="10668000" cy="8382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9144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976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976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8"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8AE55108-AFA4-4E81-A744-6EEA9AF3A4A9}" type="slidenum">
              <a:rPr lang="ru-RU" altLang="ru-RU"/>
              <a:pPr>
                <a:defRPr/>
              </a:pPr>
              <a:t>‹#›</a:t>
            </a:fld>
            <a:endParaRPr lang="ru-RU" altLang="ru-RU"/>
          </a:p>
        </p:txBody>
      </p:sp>
    </p:spTree>
    <p:extLst>
      <p:ext uri="{BB962C8B-B14F-4D97-AF65-F5344CB8AC3E}">
        <p14:creationId xmlns:p14="http://schemas.microsoft.com/office/powerpoint/2010/main" val="1333032684"/>
      </p:ext>
    </p:extLst>
  </p:cSld>
  <p:clrMapOvr>
    <a:masterClrMapping/>
  </p:clrMapOvr>
  <p:transition spd="slow">
    <p:circl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381000"/>
            <a:ext cx="10668000" cy="8382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9144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9144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61976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8"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C248728B-2A75-4E96-BA8E-B0A4A310F449}" type="slidenum">
              <a:rPr lang="ru-RU" altLang="ru-RU"/>
              <a:pPr>
                <a:defRPr/>
              </a:pPr>
              <a:t>‹#›</a:t>
            </a:fld>
            <a:endParaRPr lang="ru-RU" altLang="ru-RU"/>
          </a:p>
        </p:txBody>
      </p:sp>
    </p:spTree>
    <p:extLst>
      <p:ext uri="{BB962C8B-B14F-4D97-AF65-F5344CB8AC3E}">
        <p14:creationId xmlns:p14="http://schemas.microsoft.com/office/powerpoint/2010/main" val="1066199717"/>
      </p:ext>
    </p:extLst>
  </p:cSld>
  <p:clrMapOvr>
    <a:masterClrMapping/>
  </p:clrMapOvr>
  <p:transition spd="slow">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1"/>
            <a:ext cx="10363200" cy="13620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E943BB-D786-46D9-BF6E-030380FF26C9}"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2950287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508000" y="381000"/>
            <a:ext cx="10668000" cy="8382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9144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976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9144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61976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8"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9"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8786171D-3116-4473-90A1-F585755EF704}" type="slidenum">
              <a:rPr lang="ru-RU" altLang="ru-RU"/>
              <a:pPr>
                <a:defRPr/>
              </a:pPr>
              <a:t>‹#›</a:t>
            </a:fld>
            <a:endParaRPr lang="ru-RU" altLang="ru-RU"/>
          </a:p>
        </p:txBody>
      </p:sp>
    </p:spTree>
    <p:extLst>
      <p:ext uri="{BB962C8B-B14F-4D97-AF65-F5344CB8AC3E}">
        <p14:creationId xmlns:p14="http://schemas.microsoft.com/office/powerpoint/2010/main" val="1103552506"/>
      </p:ext>
    </p:extLst>
  </p:cSld>
  <p:clrMapOvr>
    <a:masterClrMapping/>
  </p:clrMapOvr>
  <p:transition spd="slow">
    <p:circl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4"/>
          <p:cNvGrpSpPr>
            <a:grpSpLocks/>
          </p:cNvGrpSpPr>
          <p:nvPr/>
        </p:nvGrpSpPr>
        <p:grpSpPr bwMode="auto">
          <a:xfrm>
            <a:off x="237067" y="230189"/>
            <a:ext cx="270933"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algn="ctr" fontAlgn="base">
                <a:spcBef>
                  <a:spcPct val="0"/>
                </a:spcBef>
                <a:spcAft>
                  <a:spcPct val="0"/>
                </a:spcAft>
                <a:defRPr/>
              </a:pPr>
              <a:endParaRPr lang="ru-RU" altLang="ru-RU" sz="2400" smtClean="0">
                <a:solidFill>
                  <a:srgbClr val="FFFFFF"/>
                </a:solidFill>
                <a:latin typeface="Times New Roman" panose="02020603050405020304" pitchFamily="18" charset="0"/>
              </a:endParaRPr>
            </a:p>
          </p:txBody>
        </p:sp>
      </p:grpSp>
      <p:grpSp>
        <p:nvGrpSpPr>
          <p:cNvPr id="7" name="Group 7"/>
          <p:cNvGrpSpPr>
            <a:grpSpLocks/>
          </p:cNvGrpSpPr>
          <p:nvPr/>
        </p:nvGrpSpPr>
        <p:grpSpPr bwMode="auto">
          <a:xfrm>
            <a:off x="11724218" y="220664"/>
            <a:ext cx="264583"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grpSp>
        <p:nvGrpSpPr>
          <p:cNvPr id="10" name="Group 10"/>
          <p:cNvGrpSpPr>
            <a:grpSpLocks/>
          </p:cNvGrpSpPr>
          <p:nvPr/>
        </p:nvGrpSpPr>
        <p:grpSpPr bwMode="auto">
          <a:xfrm>
            <a:off x="550333" y="6477000"/>
            <a:ext cx="115824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grpSp>
        <p:nvGrpSpPr>
          <p:cNvPr id="13" name="Group 13"/>
          <p:cNvGrpSpPr>
            <a:grpSpLocks/>
          </p:cNvGrpSpPr>
          <p:nvPr/>
        </p:nvGrpSpPr>
        <p:grpSpPr bwMode="auto">
          <a:xfrm>
            <a:off x="101600" y="176214"/>
            <a:ext cx="11660717"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sp>
        <p:nvSpPr>
          <p:cNvPr id="154626" name="Rectangle 2"/>
          <p:cNvSpPr>
            <a:spLocks noGrp="1" noChangeArrowheads="1"/>
          </p:cNvSpPr>
          <p:nvPr>
            <p:ph type="ctrTitle"/>
          </p:nvPr>
        </p:nvSpPr>
        <p:spPr>
          <a:xfrm>
            <a:off x="914400" y="1219200"/>
            <a:ext cx="10363200" cy="1143000"/>
          </a:xfrm>
        </p:spPr>
        <p:txBody>
          <a:bodyPr anchorCtr="1"/>
          <a:lstStyle>
            <a:lvl1pPr>
              <a:defRPr sz="4000">
                <a:solidFill>
                  <a:schemeClr val="tx1"/>
                </a:solidFill>
              </a:defRPr>
            </a:lvl1pPr>
          </a:lstStyle>
          <a:p>
            <a:r>
              <a:rPr lang="ru-RU"/>
              <a:t>Образец заголовка</a:t>
            </a:r>
          </a:p>
        </p:txBody>
      </p:sp>
      <p:sp>
        <p:nvSpPr>
          <p:cNvPr id="154627" name="Rectangle 3"/>
          <p:cNvSpPr>
            <a:spLocks noGrp="1" noChangeArrowheads="1"/>
          </p:cNvSpPr>
          <p:nvPr>
            <p:ph type="subTitle" idx="1"/>
          </p:nvPr>
        </p:nvSpPr>
        <p:spPr>
          <a:xfrm>
            <a:off x="1828800" y="2667000"/>
            <a:ext cx="8534400" cy="1752600"/>
          </a:xfrm>
        </p:spPr>
        <p:txBody>
          <a:bodyPr/>
          <a:lstStyle>
            <a:lvl1pPr marL="0" indent="0" algn="ctr">
              <a:buFontTx/>
              <a:buNone/>
              <a:defRPr sz="2800"/>
            </a:lvl1pPr>
          </a:lstStyle>
          <a:p>
            <a:r>
              <a:rPr lang="ru-RU"/>
              <a:t>Образец подзаголовка</a:t>
            </a:r>
          </a:p>
        </p:txBody>
      </p:sp>
      <p:sp>
        <p:nvSpPr>
          <p:cNvPr id="16" name="Rectangle 16"/>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17" name="Rectangle 17"/>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18" name="Rectangle 18"/>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DE2B3F5F-3ECB-4BC1-809F-0A78588D15B3}" type="slidenum">
              <a:rPr lang="ru-RU" altLang="ru-RU"/>
              <a:pPr>
                <a:defRPr/>
              </a:pPr>
              <a:t>‹#›</a:t>
            </a:fld>
            <a:endParaRPr lang="ru-RU" altLang="ru-RU"/>
          </a:p>
        </p:txBody>
      </p:sp>
    </p:spTree>
    <p:extLst>
      <p:ext uri="{BB962C8B-B14F-4D97-AF65-F5344CB8AC3E}">
        <p14:creationId xmlns:p14="http://schemas.microsoft.com/office/powerpoint/2010/main" val="1794949113"/>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6264EED1-086A-416E-BE2D-0B137922D607}" type="slidenum">
              <a:rPr lang="ru-RU" altLang="ru-RU"/>
              <a:pPr>
                <a:defRPr/>
              </a:pPr>
              <a:t>‹#›</a:t>
            </a:fld>
            <a:endParaRPr lang="ru-RU" altLang="ru-RU"/>
          </a:p>
        </p:txBody>
      </p:sp>
    </p:spTree>
    <p:extLst>
      <p:ext uri="{BB962C8B-B14F-4D97-AF65-F5344CB8AC3E}">
        <p14:creationId xmlns:p14="http://schemas.microsoft.com/office/powerpoint/2010/main" val="768451535"/>
      </p:ext>
    </p:extLst>
  </p:cSld>
  <p:clrMapOvr>
    <a:masterClrMapping/>
  </p:clrMapOvr>
  <p:transition spd="slow">
    <p:circl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1"/>
            <a:ext cx="10363200" cy="13620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B55E6446-25D3-4CD7-85C4-CD73D1F112E9}" type="slidenum">
              <a:rPr lang="ru-RU" altLang="ru-RU"/>
              <a:pPr>
                <a:defRPr/>
              </a:pPr>
              <a:t>‹#›</a:t>
            </a:fld>
            <a:endParaRPr lang="ru-RU" altLang="ru-RU"/>
          </a:p>
        </p:txBody>
      </p:sp>
    </p:spTree>
    <p:extLst>
      <p:ext uri="{BB962C8B-B14F-4D97-AF65-F5344CB8AC3E}">
        <p14:creationId xmlns:p14="http://schemas.microsoft.com/office/powerpoint/2010/main" val="1053729120"/>
      </p:ext>
    </p:extLst>
  </p:cSld>
  <p:clrMapOvr>
    <a:masterClrMapping/>
  </p:clrMapOvr>
  <p:transition spd="slow">
    <p:circl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914400" y="1295400"/>
            <a:ext cx="508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97600" y="1295400"/>
            <a:ext cx="508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97C132D4-B091-4017-B6BA-4E57C72AB8C2}" type="slidenum">
              <a:rPr lang="ru-RU" altLang="ru-RU"/>
              <a:pPr>
                <a:defRPr/>
              </a:pPr>
              <a:t>‹#›</a:t>
            </a:fld>
            <a:endParaRPr lang="ru-RU" altLang="ru-RU"/>
          </a:p>
        </p:txBody>
      </p:sp>
    </p:spTree>
    <p:extLst>
      <p:ext uri="{BB962C8B-B14F-4D97-AF65-F5344CB8AC3E}">
        <p14:creationId xmlns:p14="http://schemas.microsoft.com/office/powerpoint/2010/main" val="2883930913"/>
      </p:ext>
    </p:extLst>
  </p:cSld>
  <p:clrMapOvr>
    <a:masterClrMapping/>
  </p:clrMapOvr>
  <p:transition spd="slow">
    <p:circl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8"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9"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C5C1E82E-92BD-4690-8D81-AA8684B6FF06}" type="slidenum">
              <a:rPr lang="ru-RU" altLang="ru-RU"/>
              <a:pPr>
                <a:defRPr/>
              </a:pPr>
              <a:t>‹#›</a:t>
            </a:fld>
            <a:endParaRPr lang="ru-RU" altLang="ru-RU"/>
          </a:p>
        </p:txBody>
      </p:sp>
    </p:spTree>
    <p:extLst>
      <p:ext uri="{BB962C8B-B14F-4D97-AF65-F5344CB8AC3E}">
        <p14:creationId xmlns:p14="http://schemas.microsoft.com/office/powerpoint/2010/main" val="2942541581"/>
      </p:ext>
    </p:extLst>
  </p:cSld>
  <p:clrMapOvr>
    <a:masterClrMapping/>
  </p:clrMapOvr>
  <p:transition spd="slow">
    <p:circl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4"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5"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9CCC9EA1-7CC3-4E03-8735-A153C4230926}" type="slidenum">
              <a:rPr lang="ru-RU" altLang="ru-RU"/>
              <a:pPr>
                <a:defRPr/>
              </a:pPr>
              <a:t>‹#›</a:t>
            </a:fld>
            <a:endParaRPr lang="ru-RU" altLang="ru-RU"/>
          </a:p>
        </p:txBody>
      </p:sp>
    </p:spTree>
    <p:extLst>
      <p:ext uri="{BB962C8B-B14F-4D97-AF65-F5344CB8AC3E}">
        <p14:creationId xmlns:p14="http://schemas.microsoft.com/office/powerpoint/2010/main" val="1961103806"/>
      </p:ext>
    </p:extLst>
  </p:cSld>
  <p:clrMapOvr>
    <a:masterClrMapping/>
  </p:clrMapOvr>
  <p:transition spd="slow">
    <p:circl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3"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4"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366869B1-07FB-4CEF-AB83-37438DAB27F7}" type="slidenum">
              <a:rPr lang="ru-RU" altLang="ru-RU"/>
              <a:pPr>
                <a:defRPr/>
              </a:pPr>
              <a:t>‹#›</a:t>
            </a:fld>
            <a:endParaRPr lang="ru-RU" altLang="ru-RU"/>
          </a:p>
        </p:txBody>
      </p:sp>
    </p:spTree>
    <p:extLst>
      <p:ext uri="{BB962C8B-B14F-4D97-AF65-F5344CB8AC3E}">
        <p14:creationId xmlns:p14="http://schemas.microsoft.com/office/powerpoint/2010/main" val="1885688850"/>
      </p:ext>
    </p:extLst>
  </p:cSld>
  <p:clrMapOvr>
    <a:masterClrMapping/>
  </p:clrMapOvr>
  <p:transition spd="slow">
    <p:circl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F72BE151-AC5F-48E0-8892-D65B52692E2F}" type="slidenum">
              <a:rPr lang="ru-RU" altLang="ru-RU"/>
              <a:pPr>
                <a:defRPr/>
              </a:pPr>
              <a:t>‹#›</a:t>
            </a:fld>
            <a:endParaRPr lang="ru-RU" altLang="ru-RU"/>
          </a:p>
        </p:txBody>
      </p:sp>
    </p:spTree>
    <p:extLst>
      <p:ext uri="{BB962C8B-B14F-4D97-AF65-F5344CB8AC3E}">
        <p14:creationId xmlns:p14="http://schemas.microsoft.com/office/powerpoint/2010/main" val="804018655"/>
      </p:ext>
    </p:extLst>
  </p:cSld>
  <p:clrMapOvr>
    <a:masterClrMapping/>
  </p:clrMapOvr>
  <p:transition spd="slow">
    <p:circl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748EDF9C-1154-4526-9FF5-0F04AD9AF6DC}" type="slidenum">
              <a:rPr lang="ru-RU" altLang="ru-RU"/>
              <a:pPr>
                <a:defRPr/>
              </a:pPr>
              <a:t>‹#›</a:t>
            </a:fld>
            <a:endParaRPr lang="ru-RU" altLang="ru-RU"/>
          </a:p>
        </p:txBody>
      </p:sp>
    </p:spTree>
    <p:extLst>
      <p:ext uri="{BB962C8B-B14F-4D97-AF65-F5344CB8AC3E}">
        <p14:creationId xmlns:p14="http://schemas.microsoft.com/office/powerpoint/2010/main" val="3595497560"/>
      </p:ext>
    </p:extLst>
  </p:cSld>
  <p:clrMapOvr>
    <a:masterClrMapping/>
  </p:clrMapOvr>
  <p:transition spd="slow">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914400" y="1295400"/>
            <a:ext cx="508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97600" y="1295400"/>
            <a:ext cx="508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9864257-BAA4-4E61-8D13-530138F933F3}"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33971430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07AD64C0-8664-448E-8BE6-6180F6D0E134}" type="slidenum">
              <a:rPr lang="ru-RU" altLang="ru-RU"/>
              <a:pPr>
                <a:defRPr/>
              </a:pPr>
              <a:t>‹#›</a:t>
            </a:fld>
            <a:endParaRPr lang="ru-RU" altLang="ru-RU"/>
          </a:p>
        </p:txBody>
      </p:sp>
    </p:spTree>
    <p:extLst>
      <p:ext uri="{BB962C8B-B14F-4D97-AF65-F5344CB8AC3E}">
        <p14:creationId xmlns:p14="http://schemas.microsoft.com/office/powerpoint/2010/main" val="3097569055"/>
      </p:ext>
    </p:extLst>
  </p:cSld>
  <p:clrMapOvr>
    <a:masterClrMapping/>
  </p:clrMapOvr>
  <p:transition spd="slow">
    <p:circl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585200" y="381000"/>
            <a:ext cx="2692400" cy="55626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08000" y="381000"/>
            <a:ext cx="7874000" cy="55626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EDD58EA3-9CB4-45AB-88D8-EEAE62659785}" type="slidenum">
              <a:rPr lang="ru-RU" altLang="ru-RU"/>
              <a:pPr>
                <a:defRPr/>
              </a:pPr>
              <a:t>‹#›</a:t>
            </a:fld>
            <a:endParaRPr lang="ru-RU" altLang="ru-RU"/>
          </a:p>
        </p:txBody>
      </p:sp>
    </p:spTree>
    <p:extLst>
      <p:ext uri="{BB962C8B-B14F-4D97-AF65-F5344CB8AC3E}">
        <p14:creationId xmlns:p14="http://schemas.microsoft.com/office/powerpoint/2010/main" val="4268070773"/>
      </p:ext>
    </p:extLst>
  </p:cSld>
  <p:clrMapOvr>
    <a:masterClrMapping/>
  </p:clrMapOvr>
  <p:transition spd="slow">
    <p:circl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381000"/>
            <a:ext cx="10668000" cy="8382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9144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976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6"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3C0F60D9-AE89-4360-B8FF-7191E3B54354}" type="slidenum">
              <a:rPr lang="ru-RU" altLang="ru-RU"/>
              <a:pPr>
                <a:defRPr/>
              </a:pPr>
              <a:t>‹#›</a:t>
            </a:fld>
            <a:endParaRPr lang="ru-RU" altLang="ru-RU"/>
          </a:p>
        </p:txBody>
      </p:sp>
    </p:spTree>
    <p:extLst>
      <p:ext uri="{BB962C8B-B14F-4D97-AF65-F5344CB8AC3E}">
        <p14:creationId xmlns:p14="http://schemas.microsoft.com/office/powerpoint/2010/main" val="2157168952"/>
      </p:ext>
    </p:extLst>
  </p:cSld>
  <p:clrMapOvr>
    <a:masterClrMapping/>
  </p:clrMapOvr>
  <p:transition spd="slow">
    <p:circl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381000"/>
            <a:ext cx="10668000" cy="8382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9144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976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976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8"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8AE55108-AFA4-4E81-A744-6EEA9AF3A4A9}" type="slidenum">
              <a:rPr lang="ru-RU" altLang="ru-RU"/>
              <a:pPr>
                <a:defRPr/>
              </a:pPr>
              <a:t>‹#›</a:t>
            </a:fld>
            <a:endParaRPr lang="ru-RU" altLang="ru-RU"/>
          </a:p>
        </p:txBody>
      </p:sp>
    </p:spTree>
    <p:extLst>
      <p:ext uri="{BB962C8B-B14F-4D97-AF65-F5344CB8AC3E}">
        <p14:creationId xmlns:p14="http://schemas.microsoft.com/office/powerpoint/2010/main" val="481041439"/>
      </p:ext>
    </p:extLst>
  </p:cSld>
  <p:clrMapOvr>
    <a:masterClrMapping/>
  </p:clrMapOvr>
  <p:transition spd="slow">
    <p:circl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381000"/>
            <a:ext cx="10668000" cy="8382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9144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9144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6197600" y="1295400"/>
            <a:ext cx="5080000" cy="464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7"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8"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C248728B-2A75-4E96-BA8E-B0A4A310F449}" type="slidenum">
              <a:rPr lang="ru-RU" altLang="ru-RU"/>
              <a:pPr>
                <a:defRPr/>
              </a:pPr>
              <a:t>‹#›</a:t>
            </a:fld>
            <a:endParaRPr lang="ru-RU" altLang="ru-RU"/>
          </a:p>
        </p:txBody>
      </p:sp>
    </p:spTree>
    <p:extLst>
      <p:ext uri="{BB962C8B-B14F-4D97-AF65-F5344CB8AC3E}">
        <p14:creationId xmlns:p14="http://schemas.microsoft.com/office/powerpoint/2010/main" val="2113872467"/>
      </p:ext>
    </p:extLst>
  </p:cSld>
  <p:clrMapOvr>
    <a:masterClrMapping/>
  </p:clrMapOvr>
  <p:transition spd="slow">
    <p:circl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508000" y="381000"/>
            <a:ext cx="10668000" cy="8382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9144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97600" y="12954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9144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6197600" y="3695700"/>
            <a:ext cx="5080000" cy="2247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p:txBody>
          <a:bodyPr/>
          <a:lstStyle>
            <a:lvl1pPr eaLnBrk="0" hangingPunct="0">
              <a:defRPr>
                <a:cs typeface="Times New Roman" panose="02020603050405020304" pitchFamily="18" charset="0"/>
              </a:defRPr>
            </a:lvl1pPr>
          </a:lstStyle>
          <a:p>
            <a:pPr>
              <a:defRPr/>
            </a:pPr>
            <a:endParaRPr lang="ru-RU"/>
          </a:p>
        </p:txBody>
      </p:sp>
      <p:sp>
        <p:nvSpPr>
          <p:cNvPr id="8" name="Rectangle 5"/>
          <p:cNvSpPr>
            <a:spLocks noGrp="1" noChangeArrowheads="1"/>
          </p:cNvSpPr>
          <p:nvPr>
            <p:ph type="ftr" sz="quarter" idx="11"/>
          </p:nvPr>
        </p:nvSpPr>
        <p:spPr/>
        <p:txBody>
          <a:bodyPr/>
          <a:lstStyle>
            <a:lvl1pPr eaLnBrk="0" hangingPunct="0">
              <a:defRPr>
                <a:cs typeface="Times New Roman" panose="02020603050405020304" pitchFamily="18" charset="0"/>
              </a:defRPr>
            </a:lvl1pPr>
          </a:lstStyle>
          <a:p>
            <a:pPr>
              <a:defRPr/>
            </a:pPr>
            <a:endParaRPr lang="ru-RU"/>
          </a:p>
        </p:txBody>
      </p:sp>
      <p:sp>
        <p:nvSpPr>
          <p:cNvPr id="9" name="Rectangle 6"/>
          <p:cNvSpPr>
            <a:spLocks noGrp="1" noChangeArrowheads="1"/>
          </p:cNvSpPr>
          <p:nvPr>
            <p:ph type="sldNum" sz="quarter" idx="12"/>
          </p:nvPr>
        </p:nvSpPr>
        <p:spPr/>
        <p:txBody>
          <a:bodyPr/>
          <a:lstStyle>
            <a:lvl1pPr eaLnBrk="0" hangingPunct="0">
              <a:defRPr>
                <a:cs typeface="Times New Roman" panose="02020603050405020304" pitchFamily="18" charset="0"/>
              </a:defRPr>
            </a:lvl1pPr>
          </a:lstStyle>
          <a:p>
            <a:pPr>
              <a:defRPr/>
            </a:pPr>
            <a:fld id="{8786171D-3116-4473-90A1-F585755EF704}" type="slidenum">
              <a:rPr lang="ru-RU" altLang="ru-RU"/>
              <a:pPr>
                <a:defRPr/>
              </a:pPr>
              <a:t>‹#›</a:t>
            </a:fld>
            <a:endParaRPr lang="ru-RU" altLang="ru-RU"/>
          </a:p>
        </p:txBody>
      </p:sp>
    </p:spTree>
    <p:extLst>
      <p:ext uri="{BB962C8B-B14F-4D97-AF65-F5344CB8AC3E}">
        <p14:creationId xmlns:p14="http://schemas.microsoft.com/office/powerpoint/2010/main" val="780981971"/>
      </p:ext>
    </p:extLst>
  </p:cSld>
  <p:clrMapOvr>
    <a:masterClrMapping/>
  </p:clrMapOvr>
  <p:transition spd="slow">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EC62CAD-56B5-4894-B780-6EB1BE42D74C}"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2255295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676AA19-A721-4E25-8008-4C35AE0685A1}"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2833714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D1F6D2D-6357-42D1-8997-4BD2CB3E1957}"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3725543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79BDF98-E798-44FA-975C-A42C9D8F6822}"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881588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FF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FF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D3635DD-36D0-4F54-9813-FC26F1DC6C34}" type="slidenum">
              <a:rPr lang="ru-RU" altLang="ru-RU">
                <a:solidFill>
                  <a:srgbClr val="FF0000"/>
                </a:solidFill>
              </a:rPr>
              <a:pPr>
                <a:defRPr/>
              </a:pPr>
              <a:t>‹#›</a:t>
            </a:fld>
            <a:endParaRPr lang="ru-RU" altLang="ru-RU">
              <a:solidFill>
                <a:srgbClr val="FF0000"/>
              </a:solidFill>
            </a:endParaRPr>
          </a:p>
        </p:txBody>
      </p:sp>
    </p:spTree>
    <p:extLst>
      <p:ext uri="{BB962C8B-B14F-4D97-AF65-F5344CB8AC3E}">
        <p14:creationId xmlns:p14="http://schemas.microsoft.com/office/powerpoint/2010/main" val="3096792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6" Type="http://schemas.openxmlformats.org/officeDocument/2006/relationships/theme" Target="../theme/theme3.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8000" y="381000"/>
            <a:ext cx="10668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914400" y="1295400"/>
            <a:ext cx="10363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53604" name="Rectangle 4"/>
          <p:cNvSpPr>
            <a:spLocks noGrp="1" noChangeArrowheads="1"/>
          </p:cNvSpPr>
          <p:nvPr>
            <p:ph type="dt" sz="half" idx="2"/>
          </p:nvPr>
        </p:nvSpPr>
        <p:spPr bwMode="auto">
          <a:xfrm>
            <a:off x="508000" y="6015038"/>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kumimoji="0" sz="1400" b="0">
                <a:solidFill>
                  <a:schemeClr val="bg2"/>
                </a:solidFill>
                <a:latin typeface="+mn-lt"/>
              </a:defRPr>
            </a:lvl1pPr>
          </a:lstStyle>
          <a:p>
            <a:pPr fontAlgn="base">
              <a:spcBef>
                <a:spcPct val="0"/>
              </a:spcBef>
              <a:spcAft>
                <a:spcPct val="0"/>
              </a:spcAft>
              <a:defRPr/>
            </a:pPr>
            <a:endParaRPr lang="ru-RU">
              <a:solidFill>
                <a:srgbClr val="FF0000"/>
              </a:solidFill>
            </a:endParaRPr>
          </a:p>
        </p:txBody>
      </p:sp>
      <p:sp>
        <p:nvSpPr>
          <p:cNvPr id="153605" name="Rectangle 5"/>
          <p:cNvSpPr>
            <a:spLocks noGrp="1" noChangeArrowheads="1"/>
          </p:cNvSpPr>
          <p:nvPr>
            <p:ph type="ftr" sz="quarter" idx="3"/>
          </p:nvPr>
        </p:nvSpPr>
        <p:spPr bwMode="auto">
          <a:xfrm>
            <a:off x="4165600" y="6015038"/>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kumimoji="0" sz="1400" b="0">
                <a:solidFill>
                  <a:schemeClr val="bg2"/>
                </a:solidFill>
                <a:latin typeface="+mn-lt"/>
              </a:defRPr>
            </a:lvl1pPr>
          </a:lstStyle>
          <a:p>
            <a:pPr fontAlgn="base">
              <a:spcBef>
                <a:spcPct val="0"/>
              </a:spcBef>
              <a:spcAft>
                <a:spcPct val="0"/>
              </a:spcAft>
              <a:defRPr/>
            </a:pPr>
            <a:endParaRPr lang="ru-RU">
              <a:solidFill>
                <a:srgbClr val="FF0000"/>
              </a:solidFill>
            </a:endParaRPr>
          </a:p>
        </p:txBody>
      </p:sp>
      <p:sp>
        <p:nvSpPr>
          <p:cNvPr id="153606" name="Rectangle 6"/>
          <p:cNvSpPr>
            <a:spLocks noGrp="1" noChangeArrowheads="1"/>
          </p:cNvSpPr>
          <p:nvPr>
            <p:ph type="sldNum" sz="quarter" idx="4"/>
          </p:nvPr>
        </p:nvSpPr>
        <p:spPr bwMode="auto">
          <a:xfrm>
            <a:off x="9144000" y="6015038"/>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kumimoji="0" sz="1400" b="0" smtClean="0">
                <a:solidFill>
                  <a:schemeClr val="bg2"/>
                </a:solidFill>
                <a:latin typeface="Tahoma" panose="020B0604030504040204" pitchFamily="34" charset="0"/>
              </a:defRPr>
            </a:lvl1pPr>
          </a:lstStyle>
          <a:p>
            <a:pPr fontAlgn="base">
              <a:spcBef>
                <a:spcPct val="0"/>
              </a:spcBef>
              <a:spcAft>
                <a:spcPct val="0"/>
              </a:spcAft>
              <a:defRPr/>
            </a:pPr>
            <a:fld id="{8F049E8A-BF36-4C79-8E2C-86AE70823190}" type="slidenum">
              <a:rPr lang="ru-RU" altLang="ru-RU">
                <a:solidFill>
                  <a:srgbClr val="FF0000"/>
                </a:solidFill>
              </a:rPr>
              <a:pPr fontAlgn="base">
                <a:spcBef>
                  <a:spcPct val="0"/>
                </a:spcBef>
                <a:spcAft>
                  <a:spcPct val="0"/>
                </a:spcAft>
                <a:defRPr/>
              </a:pPr>
              <a:t>‹#›</a:t>
            </a:fld>
            <a:endParaRPr lang="ru-RU" altLang="ru-RU">
              <a:solidFill>
                <a:srgbClr val="FF0000"/>
              </a:solidFill>
            </a:endParaRPr>
          </a:p>
        </p:txBody>
      </p:sp>
      <p:grpSp>
        <p:nvGrpSpPr>
          <p:cNvPr id="1031" name="Group 7"/>
          <p:cNvGrpSpPr>
            <a:grpSpLocks/>
          </p:cNvGrpSpPr>
          <p:nvPr/>
        </p:nvGrpSpPr>
        <p:grpSpPr bwMode="auto">
          <a:xfrm>
            <a:off x="237067" y="230189"/>
            <a:ext cx="270933" cy="6503987"/>
            <a:chOff x="112" y="145"/>
            <a:chExt cx="128" cy="4097"/>
          </a:xfrm>
        </p:grpSpPr>
        <p:sp>
          <p:nvSpPr>
            <p:cNvPr id="104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sp>
          <p:nvSpPr>
            <p:cNvPr id="104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algn="ctr" fontAlgn="base">
                <a:spcBef>
                  <a:spcPct val="0"/>
                </a:spcBef>
                <a:spcAft>
                  <a:spcPct val="0"/>
                </a:spcAft>
              </a:pPr>
              <a:endParaRPr kumimoji="0" lang="ru-RU" altLang="ru-RU" sz="2400" b="0">
                <a:solidFill>
                  <a:srgbClr val="FFFFFF"/>
                </a:solidFill>
                <a:latin typeface="Times New Roman" panose="02020603050405020304" pitchFamily="18" charset="0"/>
              </a:endParaRPr>
            </a:p>
          </p:txBody>
        </p:sp>
      </p:grpSp>
      <p:grpSp>
        <p:nvGrpSpPr>
          <p:cNvPr id="1032" name="Group 10"/>
          <p:cNvGrpSpPr>
            <a:grpSpLocks/>
          </p:cNvGrpSpPr>
          <p:nvPr/>
        </p:nvGrpSpPr>
        <p:grpSpPr bwMode="auto">
          <a:xfrm>
            <a:off x="11724218" y="220664"/>
            <a:ext cx="264583" cy="6408737"/>
            <a:chOff x="5539" y="139"/>
            <a:chExt cx="125" cy="4037"/>
          </a:xfrm>
        </p:grpSpPr>
        <p:sp>
          <p:nvSpPr>
            <p:cNvPr id="104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sp>
          <p:nvSpPr>
            <p:cNvPr id="104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grpSp>
      <p:grpSp>
        <p:nvGrpSpPr>
          <p:cNvPr id="1033" name="Group 13"/>
          <p:cNvGrpSpPr>
            <a:grpSpLocks/>
          </p:cNvGrpSpPr>
          <p:nvPr/>
        </p:nvGrpSpPr>
        <p:grpSpPr bwMode="auto">
          <a:xfrm>
            <a:off x="550333" y="6477000"/>
            <a:ext cx="11582400" cy="228600"/>
            <a:chOff x="260" y="4080"/>
            <a:chExt cx="5472" cy="144"/>
          </a:xfrm>
        </p:grpSpPr>
        <p:sp>
          <p:nvSpPr>
            <p:cNvPr id="104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sp>
          <p:nvSpPr>
            <p:cNvPr id="104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grpSp>
      <p:grpSp>
        <p:nvGrpSpPr>
          <p:cNvPr id="1034" name="Group 16"/>
          <p:cNvGrpSpPr>
            <a:grpSpLocks/>
          </p:cNvGrpSpPr>
          <p:nvPr/>
        </p:nvGrpSpPr>
        <p:grpSpPr bwMode="auto">
          <a:xfrm>
            <a:off x="101600" y="176214"/>
            <a:ext cx="11660717" cy="161925"/>
            <a:chOff x="48" y="111"/>
            <a:chExt cx="5509" cy="102"/>
          </a:xfrm>
        </p:grpSpPr>
        <p:sp>
          <p:nvSpPr>
            <p:cNvPr id="103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sp>
          <p:nvSpPr>
            <p:cNvPr id="103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grpSp>
      <p:grpSp>
        <p:nvGrpSpPr>
          <p:cNvPr id="6" name="Group 19"/>
          <p:cNvGrpSpPr>
            <a:grpSpLocks/>
          </p:cNvGrpSpPr>
          <p:nvPr/>
        </p:nvGrpSpPr>
        <p:grpSpPr bwMode="auto">
          <a:xfrm>
            <a:off x="95251" y="176214"/>
            <a:ext cx="11660716" cy="161925"/>
            <a:chOff x="48" y="111"/>
            <a:chExt cx="5509" cy="102"/>
          </a:xfrm>
        </p:grpSpPr>
        <p:sp>
          <p:nvSpPr>
            <p:cNvPr id="103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sp>
          <p:nvSpPr>
            <p:cNvPr id="103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b="1">
                  <a:solidFill>
                    <a:schemeClr val="tx1"/>
                  </a:solidFill>
                  <a:latin typeface="Monotype Corsiva" panose="03010101010201010101" pitchFamily="66" charset="0"/>
                </a:defRPr>
              </a:lvl1pPr>
              <a:lvl2pPr marL="742950" indent="-285750">
                <a:defRPr kumimoji="1" sz="2400" b="1">
                  <a:solidFill>
                    <a:schemeClr val="tx1"/>
                  </a:solidFill>
                  <a:latin typeface="Monotype Corsiva" panose="03010101010201010101" pitchFamily="66" charset="0"/>
                </a:defRPr>
              </a:lvl2pPr>
              <a:lvl3pPr marL="1143000" indent="-228600">
                <a:defRPr kumimoji="1" sz="2400" b="1">
                  <a:solidFill>
                    <a:schemeClr val="tx1"/>
                  </a:solidFill>
                  <a:latin typeface="Monotype Corsiva" panose="03010101010201010101" pitchFamily="66" charset="0"/>
                </a:defRPr>
              </a:lvl3pPr>
              <a:lvl4pPr marL="1600200" indent="-228600">
                <a:defRPr kumimoji="1" sz="2400" b="1">
                  <a:solidFill>
                    <a:schemeClr val="tx1"/>
                  </a:solidFill>
                  <a:latin typeface="Monotype Corsiva" panose="03010101010201010101" pitchFamily="66" charset="0"/>
                </a:defRPr>
              </a:lvl4pPr>
              <a:lvl5pPr marL="2057400" indent="-228600">
                <a:defRPr kumimoji="1" sz="2400" b="1">
                  <a:solidFill>
                    <a:schemeClr val="tx1"/>
                  </a:solidFill>
                  <a:latin typeface="Monotype Corsiva" panose="03010101010201010101" pitchFamily="66" charset="0"/>
                </a:defRPr>
              </a:lvl5pPr>
              <a:lvl6pPr marL="2514600" indent="-228600" eaLnBrk="0" fontAlgn="base" hangingPunct="0">
                <a:spcBef>
                  <a:spcPct val="0"/>
                </a:spcBef>
                <a:spcAft>
                  <a:spcPct val="0"/>
                </a:spcAft>
                <a:defRPr kumimoji="1" sz="2400" b="1">
                  <a:solidFill>
                    <a:schemeClr val="tx1"/>
                  </a:solidFill>
                  <a:latin typeface="Monotype Corsiva" panose="03010101010201010101" pitchFamily="66" charset="0"/>
                </a:defRPr>
              </a:lvl6pPr>
              <a:lvl7pPr marL="2971800" indent="-228600" eaLnBrk="0" fontAlgn="base" hangingPunct="0">
                <a:spcBef>
                  <a:spcPct val="0"/>
                </a:spcBef>
                <a:spcAft>
                  <a:spcPct val="0"/>
                </a:spcAft>
                <a:defRPr kumimoji="1" sz="2400" b="1">
                  <a:solidFill>
                    <a:schemeClr val="tx1"/>
                  </a:solidFill>
                  <a:latin typeface="Monotype Corsiva" panose="03010101010201010101" pitchFamily="66" charset="0"/>
                </a:defRPr>
              </a:lvl7pPr>
              <a:lvl8pPr marL="3429000" indent="-228600" eaLnBrk="0" fontAlgn="base" hangingPunct="0">
                <a:spcBef>
                  <a:spcPct val="0"/>
                </a:spcBef>
                <a:spcAft>
                  <a:spcPct val="0"/>
                </a:spcAft>
                <a:defRPr kumimoji="1" sz="2400" b="1">
                  <a:solidFill>
                    <a:schemeClr val="tx1"/>
                  </a:solidFill>
                  <a:latin typeface="Monotype Corsiva" panose="03010101010201010101" pitchFamily="66" charset="0"/>
                </a:defRPr>
              </a:lvl8pPr>
              <a:lvl9pPr marL="3886200" indent="-228600" eaLnBrk="0" fontAlgn="base" hangingPunct="0">
                <a:spcBef>
                  <a:spcPct val="0"/>
                </a:spcBef>
                <a:spcAft>
                  <a:spcPct val="0"/>
                </a:spcAft>
                <a:defRPr kumimoji="1" sz="2400" b="1">
                  <a:solidFill>
                    <a:schemeClr val="tx1"/>
                  </a:solidFill>
                  <a:latin typeface="Monotype Corsiva" panose="03010101010201010101" pitchFamily="66" charset="0"/>
                </a:defRPr>
              </a:lvl9pPr>
            </a:lstStyle>
            <a:p>
              <a:pPr fontAlgn="base">
                <a:spcBef>
                  <a:spcPct val="0"/>
                </a:spcBef>
                <a:spcAft>
                  <a:spcPct val="0"/>
                </a:spcAft>
              </a:pPr>
              <a:endParaRPr lang="ru-RU" altLang="ru-RU" sz="2400">
                <a:solidFill>
                  <a:srgbClr val="FFFFFF"/>
                </a:solidFill>
              </a:endParaRPr>
            </a:p>
          </p:txBody>
        </p:sp>
      </p:grpSp>
    </p:spTree>
    <p:extLst>
      <p:ext uri="{BB962C8B-B14F-4D97-AF65-F5344CB8AC3E}">
        <p14:creationId xmlns:p14="http://schemas.microsoft.com/office/powerpoint/2010/main" val="2888655460"/>
      </p:ext>
    </p:extLst>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8000" y="381000"/>
            <a:ext cx="10668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914400" y="1295400"/>
            <a:ext cx="10363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53604" name="Rectangle 4"/>
          <p:cNvSpPr>
            <a:spLocks noGrp="1" noChangeArrowheads="1"/>
          </p:cNvSpPr>
          <p:nvPr>
            <p:ph type="dt" sz="half" idx="2"/>
          </p:nvPr>
        </p:nvSpPr>
        <p:spPr bwMode="auto">
          <a:xfrm>
            <a:off x="508000" y="6015038"/>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kumimoji="0" sz="1400" b="0">
                <a:solidFill>
                  <a:srgbClr val="FF0000"/>
                </a:solidFill>
                <a:latin typeface="+mn-lt"/>
                <a:cs typeface="+mn-cs"/>
              </a:defRPr>
            </a:lvl1pPr>
          </a:lstStyle>
          <a:p>
            <a:pPr fontAlgn="base">
              <a:spcBef>
                <a:spcPct val="0"/>
              </a:spcBef>
              <a:spcAft>
                <a:spcPct val="0"/>
              </a:spcAft>
              <a:defRPr/>
            </a:pPr>
            <a:endParaRPr lang="ru-RU"/>
          </a:p>
        </p:txBody>
      </p:sp>
      <p:sp>
        <p:nvSpPr>
          <p:cNvPr id="153605" name="Rectangle 5"/>
          <p:cNvSpPr>
            <a:spLocks noGrp="1" noChangeArrowheads="1"/>
          </p:cNvSpPr>
          <p:nvPr>
            <p:ph type="ftr" sz="quarter" idx="3"/>
          </p:nvPr>
        </p:nvSpPr>
        <p:spPr bwMode="auto">
          <a:xfrm>
            <a:off x="4165600" y="6015038"/>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kumimoji="0" sz="1400" b="0">
                <a:solidFill>
                  <a:srgbClr val="FF0000"/>
                </a:solidFill>
                <a:latin typeface="+mn-lt"/>
                <a:cs typeface="+mn-cs"/>
              </a:defRPr>
            </a:lvl1pPr>
          </a:lstStyle>
          <a:p>
            <a:pPr fontAlgn="base">
              <a:spcBef>
                <a:spcPct val="0"/>
              </a:spcBef>
              <a:spcAft>
                <a:spcPct val="0"/>
              </a:spcAft>
              <a:defRPr/>
            </a:pPr>
            <a:endParaRPr lang="ru-RU"/>
          </a:p>
        </p:txBody>
      </p:sp>
      <p:sp>
        <p:nvSpPr>
          <p:cNvPr id="153606" name="Rectangle 6"/>
          <p:cNvSpPr>
            <a:spLocks noGrp="1" noChangeArrowheads="1"/>
          </p:cNvSpPr>
          <p:nvPr>
            <p:ph type="sldNum" sz="quarter" idx="4"/>
          </p:nvPr>
        </p:nvSpPr>
        <p:spPr bwMode="auto">
          <a:xfrm>
            <a:off x="9144000" y="6015038"/>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kumimoji="0" sz="1400" b="0">
                <a:solidFill>
                  <a:srgbClr val="FF0000"/>
                </a:solidFill>
                <a:latin typeface="Tahoma" panose="020B0604030504040204" pitchFamily="34" charset="0"/>
                <a:cs typeface="+mn-cs"/>
              </a:defRPr>
            </a:lvl1pPr>
          </a:lstStyle>
          <a:p>
            <a:pPr fontAlgn="base">
              <a:spcBef>
                <a:spcPct val="0"/>
              </a:spcBef>
              <a:spcAft>
                <a:spcPct val="0"/>
              </a:spcAft>
              <a:defRPr/>
            </a:pPr>
            <a:fld id="{828F51CD-7980-4203-900A-0E78D3C23A4F}" type="slidenum">
              <a:rPr lang="ru-RU" altLang="ru-RU"/>
              <a:pPr fontAlgn="base">
                <a:spcBef>
                  <a:spcPct val="0"/>
                </a:spcBef>
                <a:spcAft>
                  <a:spcPct val="0"/>
                </a:spcAft>
                <a:defRPr/>
              </a:pPr>
              <a:t>‹#›</a:t>
            </a:fld>
            <a:endParaRPr lang="ru-RU" altLang="ru-RU"/>
          </a:p>
        </p:txBody>
      </p:sp>
      <p:grpSp>
        <p:nvGrpSpPr>
          <p:cNvPr id="1031" name="Group 7"/>
          <p:cNvGrpSpPr>
            <a:grpSpLocks/>
          </p:cNvGrpSpPr>
          <p:nvPr/>
        </p:nvGrpSpPr>
        <p:grpSpPr bwMode="auto">
          <a:xfrm>
            <a:off x="237067" y="230189"/>
            <a:ext cx="270933" cy="6503987"/>
            <a:chOff x="112" y="145"/>
            <a:chExt cx="128" cy="4097"/>
          </a:xfrm>
        </p:grpSpPr>
        <p:sp>
          <p:nvSpPr>
            <p:cNvPr id="104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04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algn="ctr" fontAlgn="base">
                <a:spcBef>
                  <a:spcPct val="0"/>
                </a:spcBef>
                <a:spcAft>
                  <a:spcPct val="0"/>
                </a:spcAft>
                <a:defRPr/>
              </a:pPr>
              <a:endParaRPr lang="ru-RU" altLang="ru-RU" sz="2400" smtClean="0">
                <a:solidFill>
                  <a:srgbClr val="FFFFFF"/>
                </a:solidFill>
                <a:latin typeface="Times New Roman" panose="02020603050405020304" pitchFamily="18" charset="0"/>
              </a:endParaRPr>
            </a:p>
          </p:txBody>
        </p:sp>
      </p:grpSp>
      <p:grpSp>
        <p:nvGrpSpPr>
          <p:cNvPr id="1032" name="Group 10"/>
          <p:cNvGrpSpPr>
            <a:grpSpLocks/>
          </p:cNvGrpSpPr>
          <p:nvPr/>
        </p:nvGrpSpPr>
        <p:grpSpPr bwMode="auto">
          <a:xfrm>
            <a:off x="11724218" y="220664"/>
            <a:ext cx="264583" cy="6408737"/>
            <a:chOff x="5539" y="139"/>
            <a:chExt cx="125" cy="4037"/>
          </a:xfrm>
        </p:grpSpPr>
        <p:sp>
          <p:nvSpPr>
            <p:cNvPr id="104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04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grpSp>
        <p:nvGrpSpPr>
          <p:cNvPr id="1033" name="Group 13"/>
          <p:cNvGrpSpPr>
            <a:grpSpLocks/>
          </p:cNvGrpSpPr>
          <p:nvPr/>
        </p:nvGrpSpPr>
        <p:grpSpPr bwMode="auto">
          <a:xfrm>
            <a:off x="550333" y="6477000"/>
            <a:ext cx="11582400" cy="228600"/>
            <a:chOff x="260" y="4080"/>
            <a:chExt cx="5472" cy="144"/>
          </a:xfrm>
        </p:grpSpPr>
        <p:sp>
          <p:nvSpPr>
            <p:cNvPr id="104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04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grpSp>
        <p:nvGrpSpPr>
          <p:cNvPr id="1034" name="Group 16"/>
          <p:cNvGrpSpPr>
            <a:grpSpLocks/>
          </p:cNvGrpSpPr>
          <p:nvPr/>
        </p:nvGrpSpPr>
        <p:grpSpPr bwMode="auto">
          <a:xfrm>
            <a:off x="101600" y="176214"/>
            <a:ext cx="11660717" cy="161925"/>
            <a:chOff x="48" y="111"/>
            <a:chExt cx="5509" cy="102"/>
          </a:xfrm>
        </p:grpSpPr>
        <p:sp>
          <p:nvSpPr>
            <p:cNvPr id="103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03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grpSp>
        <p:nvGrpSpPr>
          <p:cNvPr id="6" name="Group 19"/>
          <p:cNvGrpSpPr>
            <a:grpSpLocks/>
          </p:cNvGrpSpPr>
          <p:nvPr/>
        </p:nvGrpSpPr>
        <p:grpSpPr bwMode="auto">
          <a:xfrm>
            <a:off x="95251" y="176214"/>
            <a:ext cx="11660716" cy="161925"/>
            <a:chOff x="48" y="111"/>
            <a:chExt cx="5509" cy="102"/>
          </a:xfrm>
        </p:grpSpPr>
        <p:sp>
          <p:nvSpPr>
            <p:cNvPr id="103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03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spTree>
    <p:extLst>
      <p:ext uri="{BB962C8B-B14F-4D97-AF65-F5344CB8AC3E}">
        <p14:creationId xmlns:p14="http://schemas.microsoft.com/office/powerpoint/2010/main" val="3230622833"/>
      </p:ext>
    </p:extLst>
  </p:cSld>
  <p:clrMap bg1="dk2" tx1="lt1" bg2="dk1"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Lst>
  <p:transition spd="slow">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8000" y="381000"/>
            <a:ext cx="10668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914400" y="1295400"/>
            <a:ext cx="10363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53604" name="Rectangle 4"/>
          <p:cNvSpPr>
            <a:spLocks noGrp="1" noChangeArrowheads="1"/>
          </p:cNvSpPr>
          <p:nvPr>
            <p:ph type="dt" sz="half" idx="2"/>
          </p:nvPr>
        </p:nvSpPr>
        <p:spPr bwMode="auto">
          <a:xfrm>
            <a:off x="508000" y="6015038"/>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kumimoji="0" sz="1400" b="0">
                <a:solidFill>
                  <a:srgbClr val="FF0000"/>
                </a:solidFill>
                <a:latin typeface="+mn-lt"/>
                <a:cs typeface="+mn-cs"/>
              </a:defRPr>
            </a:lvl1pPr>
          </a:lstStyle>
          <a:p>
            <a:pPr fontAlgn="base">
              <a:spcBef>
                <a:spcPct val="0"/>
              </a:spcBef>
              <a:spcAft>
                <a:spcPct val="0"/>
              </a:spcAft>
              <a:defRPr/>
            </a:pPr>
            <a:endParaRPr lang="ru-RU"/>
          </a:p>
        </p:txBody>
      </p:sp>
      <p:sp>
        <p:nvSpPr>
          <p:cNvPr id="153605" name="Rectangle 5"/>
          <p:cNvSpPr>
            <a:spLocks noGrp="1" noChangeArrowheads="1"/>
          </p:cNvSpPr>
          <p:nvPr>
            <p:ph type="ftr" sz="quarter" idx="3"/>
          </p:nvPr>
        </p:nvSpPr>
        <p:spPr bwMode="auto">
          <a:xfrm>
            <a:off x="4165600" y="6015038"/>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kumimoji="0" sz="1400" b="0">
                <a:solidFill>
                  <a:srgbClr val="FF0000"/>
                </a:solidFill>
                <a:latin typeface="+mn-lt"/>
                <a:cs typeface="+mn-cs"/>
              </a:defRPr>
            </a:lvl1pPr>
          </a:lstStyle>
          <a:p>
            <a:pPr fontAlgn="base">
              <a:spcBef>
                <a:spcPct val="0"/>
              </a:spcBef>
              <a:spcAft>
                <a:spcPct val="0"/>
              </a:spcAft>
              <a:defRPr/>
            </a:pPr>
            <a:endParaRPr lang="ru-RU"/>
          </a:p>
        </p:txBody>
      </p:sp>
      <p:sp>
        <p:nvSpPr>
          <p:cNvPr id="153606" name="Rectangle 6"/>
          <p:cNvSpPr>
            <a:spLocks noGrp="1" noChangeArrowheads="1"/>
          </p:cNvSpPr>
          <p:nvPr>
            <p:ph type="sldNum" sz="quarter" idx="4"/>
          </p:nvPr>
        </p:nvSpPr>
        <p:spPr bwMode="auto">
          <a:xfrm>
            <a:off x="9144000" y="6015038"/>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kumimoji="0" sz="1400" b="0">
                <a:solidFill>
                  <a:srgbClr val="FF0000"/>
                </a:solidFill>
                <a:latin typeface="Tahoma" panose="020B0604030504040204" pitchFamily="34" charset="0"/>
                <a:cs typeface="+mn-cs"/>
              </a:defRPr>
            </a:lvl1pPr>
          </a:lstStyle>
          <a:p>
            <a:pPr fontAlgn="base">
              <a:spcBef>
                <a:spcPct val="0"/>
              </a:spcBef>
              <a:spcAft>
                <a:spcPct val="0"/>
              </a:spcAft>
              <a:defRPr/>
            </a:pPr>
            <a:fld id="{828F51CD-7980-4203-900A-0E78D3C23A4F}" type="slidenum">
              <a:rPr lang="ru-RU" altLang="ru-RU"/>
              <a:pPr fontAlgn="base">
                <a:spcBef>
                  <a:spcPct val="0"/>
                </a:spcBef>
                <a:spcAft>
                  <a:spcPct val="0"/>
                </a:spcAft>
                <a:defRPr/>
              </a:pPr>
              <a:t>‹#›</a:t>
            </a:fld>
            <a:endParaRPr lang="ru-RU" altLang="ru-RU"/>
          </a:p>
        </p:txBody>
      </p:sp>
      <p:grpSp>
        <p:nvGrpSpPr>
          <p:cNvPr id="1031" name="Group 7"/>
          <p:cNvGrpSpPr>
            <a:grpSpLocks/>
          </p:cNvGrpSpPr>
          <p:nvPr/>
        </p:nvGrpSpPr>
        <p:grpSpPr bwMode="auto">
          <a:xfrm>
            <a:off x="237067" y="230189"/>
            <a:ext cx="270933" cy="6503987"/>
            <a:chOff x="112" y="145"/>
            <a:chExt cx="128" cy="4097"/>
          </a:xfrm>
        </p:grpSpPr>
        <p:sp>
          <p:nvSpPr>
            <p:cNvPr id="104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04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algn="ctr" fontAlgn="base">
                <a:spcBef>
                  <a:spcPct val="0"/>
                </a:spcBef>
                <a:spcAft>
                  <a:spcPct val="0"/>
                </a:spcAft>
                <a:defRPr/>
              </a:pPr>
              <a:endParaRPr lang="ru-RU" altLang="ru-RU" sz="2400" smtClean="0">
                <a:solidFill>
                  <a:srgbClr val="FFFFFF"/>
                </a:solidFill>
                <a:latin typeface="Times New Roman" panose="02020603050405020304" pitchFamily="18" charset="0"/>
              </a:endParaRPr>
            </a:p>
          </p:txBody>
        </p:sp>
      </p:grpSp>
      <p:grpSp>
        <p:nvGrpSpPr>
          <p:cNvPr id="1032" name="Group 10"/>
          <p:cNvGrpSpPr>
            <a:grpSpLocks/>
          </p:cNvGrpSpPr>
          <p:nvPr/>
        </p:nvGrpSpPr>
        <p:grpSpPr bwMode="auto">
          <a:xfrm>
            <a:off x="11724218" y="220664"/>
            <a:ext cx="264583" cy="6408737"/>
            <a:chOff x="5539" y="139"/>
            <a:chExt cx="125" cy="4037"/>
          </a:xfrm>
        </p:grpSpPr>
        <p:sp>
          <p:nvSpPr>
            <p:cNvPr id="104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04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grpSp>
        <p:nvGrpSpPr>
          <p:cNvPr id="1033" name="Group 13"/>
          <p:cNvGrpSpPr>
            <a:grpSpLocks/>
          </p:cNvGrpSpPr>
          <p:nvPr/>
        </p:nvGrpSpPr>
        <p:grpSpPr bwMode="auto">
          <a:xfrm>
            <a:off x="550333" y="6477000"/>
            <a:ext cx="11582400" cy="228600"/>
            <a:chOff x="260" y="4080"/>
            <a:chExt cx="5472" cy="144"/>
          </a:xfrm>
        </p:grpSpPr>
        <p:sp>
          <p:nvSpPr>
            <p:cNvPr id="104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04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grpSp>
        <p:nvGrpSpPr>
          <p:cNvPr id="1034" name="Group 16"/>
          <p:cNvGrpSpPr>
            <a:grpSpLocks/>
          </p:cNvGrpSpPr>
          <p:nvPr/>
        </p:nvGrpSpPr>
        <p:grpSpPr bwMode="auto">
          <a:xfrm>
            <a:off x="101600" y="176214"/>
            <a:ext cx="11660717" cy="161925"/>
            <a:chOff x="48" y="111"/>
            <a:chExt cx="5509" cy="102"/>
          </a:xfrm>
        </p:grpSpPr>
        <p:sp>
          <p:nvSpPr>
            <p:cNvPr id="103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03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grpSp>
        <p:nvGrpSpPr>
          <p:cNvPr id="6" name="Group 19"/>
          <p:cNvGrpSpPr>
            <a:grpSpLocks/>
          </p:cNvGrpSpPr>
          <p:nvPr/>
        </p:nvGrpSpPr>
        <p:grpSpPr bwMode="auto">
          <a:xfrm>
            <a:off x="95251" y="176214"/>
            <a:ext cx="11660716" cy="161925"/>
            <a:chOff x="48" y="111"/>
            <a:chExt cx="5509" cy="102"/>
          </a:xfrm>
        </p:grpSpPr>
        <p:sp>
          <p:nvSpPr>
            <p:cNvPr id="103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sp>
          <p:nvSpPr>
            <p:cNvPr id="103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fontAlgn="base">
                <a:spcBef>
                  <a:spcPct val="0"/>
                </a:spcBef>
                <a:spcAft>
                  <a:spcPct val="0"/>
                </a:spcAft>
                <a:defRPr/>
              </a:pPr>
              <a:endParaRPr kumimoji="1" lang="ru-RU" altLang="ru-RU" sz="2400" b="1" smtClean="0">
                <a:solidFill>
                  <a:srgbClr val="FFFFFF"/>
                </a:solidFill>
                <a:latin typeface="Monotype Corsiva" panose="03010101010201010101" pitchFamily="66" charset="0"/>
              </a:endParaRPr>
            </a:p>
          </p:txBody>
        </p:sp>
      </p:grpSp>
    </p:spTree>
    <p:extLst>
      <p:ext uri="{BB962C8B-B14F-4D97-AF65-F5344CB8AC3E}">
        <p14:creationId xmlns:p14="http://schemas.microsoft.com/office/powerpoint/2010/main" val="3918868459"/>
      </p:ext>
    </p:extLst>
  </p:cSld>
  <p:clrMap bg1="dk2" tx1="lt1" bg2="dk1" tx2="lt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Lst>
  <p:transition spd="slow">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7.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peoples.ru/art/literature/prose/roman/tolstoy/tolstoy_600.shtml" TargetMode="External"/><Relationship Id="rId7" Type="http://schemas.openxmlformats.org/officeDocument/2006/relationships/hyperlink" Target="https://litvek.com/br/318253?p=24" TargetMode="External"/><Relationship Id="rId2" Type="http://schemas.openxmlformats.org/officeDocument/2006/relationships/image" Target="../media/image17.gif"/><Relationship Id="rId1" Type="http://schemas.openxmlformats.org/officeDocument/2006/relationships/slideLayout" Target="../slideLayouts/slideLayout2.xml"/><Relationship Id="rId6" Type="http://schemas.openxmlformats.org/officeDocument/2006/relationships/hyperlink" Target="https://www.pinterest.ru/pin/860539441272074460/" TargetMode="External"/><Relationship Id="rId5" Type="http://schemas.openxmlformats.org/officeDocument/2006/relationships/hyperlink" Target="https://2d-cdr.ru/vektornyj-klipart/multiki/personazhi-multfilmov/russkie-1/znajka-2/" TargetMode="External"/><Relationship Id="rId4" Type="http://schemas.openxmlformats.org/officeDocument/2006/relationships/hyperlink" Target="https://kartinkin.net/41063-kristally-fon.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stretch>
            <a:fillRect/>
          </a:stretch>
        </p:blipFill>
        <p:spPr>
          <a:xfrm>
            <a:off x="1470491" y="1965277"/>
            <a:ext cx="2451459" cy="35197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Объект 4"/>
          <p:cNvSpPr>
            <a:spLocks noGrp="1"/>
          </p:cNvSpPr>
          <p:nvPr>
            <p:ph idx="1"/>
          </p:nvPr>
        </p:nvSpPr>
        <p:spPr>
          <a:xfrm>
            <a:off x="4230807" y="982159"/>
            <a:ext cx="7192370" cy="4502821"/>
          </a:xfrm>
        </p:spPr>
        <p:txBody>
          <a:bodyPr/>
          <a:lstStyle/>
          <a:p>
            <a:pPr marL="0" indent="0" algn="r">
              <a:buNone/>
            </a:pPr>
            <a:r>
              <a:rPr lang="ru-RU" b="1" i="1" dirty="0" smtClean="0"/>
              <a:t>«Язык – это орудие мышления. Обращаться с языком кое-как — значит и мыслить кое-как: приблизительно, неточно, неверно»</a:t>
            </a:r>
            <a:br>
              <a:rPr lang="ru-RU" b="1" i="1" dirty="0" smtClean="0"/>
            </a:br>
            <a:r>
              <a:rPr lang="ru-RU" b="1" i="1" dirty="0" smtClean="0"/>
              <a:t>               А. Н. Толстой </a:t>
            </a:r>
            <a:br>
              <a:rPr lang="ru-RU" b="1" i="1" dirty="0" smtClean="0"/>
            </a:br>
            <a:endParaRPr lang="ru-RU" b="1" i="1" dirty="0" smtClean="0"/>
          </a:p>
        </p:txBody>
      </p:sp>
    </p:spTree>
    <p:extLst>
      <p:ext uri="{BB962C8B-B14F-4D97-AF65-F5344CB8AC3E}">
        <p14:creationId xmlns:p14="http://schemas.microsoft.com/office/powerpoint/2010/main" val="21372650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bwMode="auto">
          <a:xfrm>
            <a:off x="859810" y="435590"/>
            <a:ext cx="10849970" cy="5159991"/>
          </a:xfrm>
          <a:prstGeom prst="rect">
            <a:avLst/>
          </a:prstGeom>
          <a:noFill/>
          <a:ln w="38100" cap="flat" cmpd="sng" algn="ctr">
            <a:noFill/>
            <a:prstDash val="soli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noAutofit/>
          </a:bodyPr>
          <a:lstStyle>
            <a:lvl1pPr algn="l" rtl="0" eaLnBrk="0" fontAlgn="base" hangingPunct="0">
              <a:spcBef>
                <a:spcPct val="0"/>
              </a:spcBef>
              <a:spcAft>
                <a:spcPct val="0"/>
              </a:spcAft>
              <a:defRPr sz="3600">
                <a:solidFill>
                  <a:schemeClr val="lt1"/>
                </a:solidFill>
                <a:latin typeface="+mn-lt"/>
                <a:ea typeface="+mn-ea"/>
                <a:cs typeface="+mn-cs"/>
              </a:defRPr>
            </a:lvl1pPr>
            <a:lvl2pPr algn="l" rtl="0" eaLnBrk="0" fontAlgn="base" hangingPunct="0">
              <a:spcBef>
                <a:spcPct val="0"/>
              </a:spcBef>
              <a:spcAft>
                <a:spcPct val="0"/>
              </a:spcAft>
              <a:defRPr sz="3600">
                <a:solidFill>
                  <a:schemeClr val="lt1"/>
                </a:solidFill>
                <a:latin typeface="+mn-lt"/>
                <a:ea typeface="+mn-ea"/>
                <a:cs typeface="+mn-cs"/>
              </a:defRPr>
            </a:lvl2pPr>
            <a:lvl3pPr algn="l" rtl="0" eaLnBrk="0" fontAlgn="base" hangingPunct="0">
              <a:spcBef>
                <a:spcPct val="0"/>
              </a:spcBef>
              <a:spcAft>
                <a:spcPct val="0"/>
              </a:spcAft>
              <a:defRPr sz="3600">
                <a:solidFill>
                  <a:schemeClr val="lt1"/>
                </a:solidFill>
                <a:latin typeface="+mn-lt"/>
                <a:ea typeface="+mn-ea"/>
                <a:cs typeface="+mn-cs"/>
              </a:defRPr>
            </a:lvl3pPr>
            <a:lvl4pPr algn="l" rtl="0" eaLnBrk="0" fontAlgn="base" hangingPunct="0">
              <a:spcBef>
                <a:spcPct val="0"/>
              </a:spcBef>
              <a:spcAft>
                <a:spcPct val="0"/>
              </a:spcAft>
              <a:defRPr sz="3600">
                <a:solidFill>
                  <a:schemeClr val="lt1"/>
                </a:solidFill>
                <a:latin typeface="+mn-lt"/>
                <a:ea typeface="+mn-ea"/>
                <a:cs typeface="+mn-cs"/>
              </a:defRPr>
            </a:lvl4pPr>
            <a:lvl5pPr algn="l" rtl="0" eaLnBrk="0" fontAlgn="base" hangingPunct="0">
              <a:spcBef>
                <a:spcPct val="0"/>
              </a:spcBef>
              <a:spcAft>
                <a:spcPct val="0"/>
              </a:spcAft>
              <a:defRPr sz="3600">
                <a:solidFill>
                  <a:schemeClr val="lt1"/>
                </a:solidFill>
                <a:latin typeface="+mn-lt"/>
                <a:ea typeface="+mn-ea"/>
                <a:cs typeface="+mn-cs"/>
              </a:defRPr>
            </a:lvl5pPr>
            <a:lvl6pPr marL="457200" algn="l" rtl="0" fontAlgn="base">
              <a:spcBef>
                <a:spcPct val="0"/>
              </a:spcBef>
              <a:spcAft>
                <a:spcPct val="0"/>
              </a:spcAft>
              <a:defRPr sz="3600">
                <a:solidFill>
                  <a:schemeClr val="lt1"/>
                </a:solidFill>
                <a:latin typeface="+mn-lt"/>
                <a:ea typeface="+mn-ea"/>
                <a:cs typeface="+mn-cs"/>
              </a:defRPr>
            </a:lvl6pPr>
            <a:lvl7pPr marL="914400" algn="l" rtl="0" fontAlgn="base">
              <a:spcBef>
                <a:spcPct val="0"/>
              </a:spcBef>
              <a:spcAft>
                <a:spcPct val="0"/>
              </a:spcAft>
              <a:defRPr sz="3600">
                <a:solidFill>
                  <a:schemeClr val="lt1"/>
                </a:solidFill>
                <a:latin typeface="+mn-lt"/>
                <a:ea typeface="+mn-ea"/>
                <a:cs typeface="+mn-cs"/>
              </a:defRPr>
            </a:lvl7pPr>
            <a:lvl8pPr marL="1371600" algn="l" rtl="0" fontAlgn="base">
              <a:spcBef>
                <a:spcPct val="0"/>
              </a:spcBef>
              <a:spcAft>
                <a:spcPct val="0"/>
              </a:spcAft>
              <a:defRPr sz="3600">
                <a:solidFill>
                  <a:schemeClr val="lt1"/>
                </a:solidFill>
                <a:latin typeface="+mn-lt"/>
                <a:ea typeface="+mn-ea"/>
                <a:cs typeface="+mn-cs"/>
              </a:defRPr>
            </a:lvl8pPr>
            <a:lvl9pPr marL="1828800" algn="l" rtl="0" fontAlgn="base">
              <a:spcBef>
                <a:spcPct val="0"/>
              </a:spcBef>
              <a:spcAft>
                <a:spcPct val="0"/>
              </a:spcAft>
              <a:defRPr sz="3600">
                <a:solidFill>
                  <a:schemeClr val="lt1"/>
                </a:solidFill>
                <a:latin typeface="+mn-lt"/>
                <a:ea typeface="+mn-ea"/>
                <a:cs typeface="+mn-cs"/>
              </a:defRPr>
            </a:lvl9pPr>
          </a:lstStyle>
          <a:p>
            <a:pPr algn="ctr"/>
            <a:r>
              <a:rPr lang="ru-RU" b="1" i="1" kern="0" dirty="0" smtClean="0">
                <a:solidFill>
                  <a:srgbClr val="FFFF00"/>
                </a:solidFill>
              </a:rPr>
              <a:t>Речевая избыточность, или многословие</a:t>
            </a:r>
          </a:p>
          <a:p>
            <a:endParaRPr lang="ru-RU" i="1" kern="0" dirty="0">
              <a:solidFill>
                <a:schemeClr val="tx1">
                  <a:lumMod val="95000"/>
                  <a:lumOff val="5000"/>
                </a:schemeClr>
              </a:solidFill>
            </a:endParaRPr>
          </a:p>
          <a:p>
            <a:r>
              <a:rPr lang="ru-RU" b="1" i="1" u="sng" kern="0" dirty="0" smtClean="0">
                <a:solidFill>
                  <a:srgbClr val="FFFF00"/>
                </a:solidFill>
              </a:rPr>
              <a:t>Тавтология</a:t>
            </a:r>
            <a:r>
              <a:rPr lang="ru-RU" i="1" kern="0" dirty="0" smtClean="0">
                <a:solidFill>
                  <a:schemeClr val="tx1">
                    <a:lumMod val="95000"/>
                    <a:lumOff val="5000"/>
                  </a:schemeClr>
                </a:solidFill>
              </a:rPr>
              <a:t> </a:t>
            </a:r>
            <a:r>
              <a:rPr lang="ru-RU" i="1" kern="0" dirty="0">
                <a:solidFill>
                  <a:schemeClr val="tx1">
                    <a:lumMod val="95000"/>
                    <a:lumOff val="5000"/>
                  </a:schemeClr>
                </a:solidFill>
              </a:rPr>
              <a:t>– повторение однокоренных слов (присниться во сне, проливной ливень, реорганизация организации). </a:t>
            </a:r>
            <a:endParaRPr lang="ru-RU" i="1" kern="0" dirty="0" smtClean="0">
              <a:solidFill>
                <a:schemeClr val="tx1">
                  <a:lumMod val="95000"/>
                  <a:lumOff val="5000"/>
                </a:schemeClr>
              </a:solidFill>
            </a:endParaRPr>
          </a:p>
          <a:p>
            <a:endParaRPr lang="ru-RU" i="1" kern="0" dirty="0" smtClean="0">
              <a:solidFill>
                <a:schemeClr val="tx1">
                  <a:lumMod val="95000"/>
                  <a:lumOff val="5000"/>
                </a:schemeClr>
              </a:solidFill>
            </a:endParaRPr>
          </a:p>
          <a:p>
            <a:r>
              <a:rPr lang="ru-RU" b="1" i="1" u="sng" kern="0" dirty="0" smtClean="0">
                <a:solidFill>
                  <a:srgbClr val="FFFF00"/>
                </a:solidFill>
              </a:rPr>
              <a:t>Плеоназм</a:t>
            </a:r>
            <a:r>
              <a:rPr lang="ru-RU" i="1" kern="0" dirty="0" smtClean="0">
                <a:solidFill>
                  <a:schemeClr val="tx1">
                    <a:lumMod val="95000"/>
                    <a:lumOff val="5000"/>
                  </a:schemeClr>
                </a:solidFill>
              </a:rPr>
              <a:t> </a:t>
            </a:r>
            <a:r>
              <a:rPr lang="ru-RU" i="1" kern="0" dirty="0">
                <a:solidFill>
                  <a:schemeClr val="tx1">
                    <a:lumMod val="95000"/>
                    <a:lumOff val="5000"/>
                  </a:schemeClr>
                </a:solidFill>
              </a:rPr>
              <a:t>– сочетание слов, одно из которых уже содержит значение другого (ледяной айсберг, спускаться вниз, в 19 часов вечера, яблочная шарлотка). </a:t>
            </a:r>
          </a:p>
        </p:txBody>
      </p:sp>
    </p:spTree>
    <p:extLst>
      <p:ext uri="{BB962C8B-B14F-4D97-AF65-F5344CB8AC3E}">
        <p14:creationId xmlns:p14="http://schemas.microsoft.com/office/powerpoint/2010/main" val="21453521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Кристаллы фо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Заголовок 1"/>
          <p:cNvSpPr>
            <a:spLocks noGrp="1"/>
          </p:cNvSpPr>
          <p:nvPr>
            <p:ph type="title"/>
          </p:nvPr>
        </p:nvSpPr>
        <p:spPr>
          <a:xfrm>
            <a:off x="1435290" y="3742899"/>
            <a:ext cx="9730854" cy="1593376"/>
          </a:xfrm>
          <a:solidFill>
            <a:srgbClr val="4D26DE"/>
          </a:solidFill>
        </p:spPr>
        <p:style>
          <a:lnRef idx="3">
            <a:schemeClr val="lt1"/>
          </a:lnRef>
          <a:fillRef idx="1">
            <a:schemeClr val="accent3"/>
          </a:fillRef>
          <a:effectRef idx="1">
            <a:schemeClr val="accent3"/>
          </a:effectRef>
          <a:fontRef idx="minor">
            <a:schemeClr val="lt1"/>
          </a:fontRef>
        </p:style>
        <p:txBody>
          <a:bodyPr>
            <a:normAutofit/>
          </a:bodyPr>
          <a:lstStyle/>
          <a:p>
            <a:pPr algn="ctr"/>
            <a:r>
              <a:rPr lang="ru-RU" b="1" i="1" dirty="0" smtClean="0">
                <a:solidFill>
                  <a:srgbClr val="FFFF00"/>
                </a:solidFill>
              </a:rPr>
              <a:t>Избегайте </a:t>
            </a:r>
            <a:r>
              <a:rPr lang="ru-RU" b="1" i="1" dirty="0">
                <a:solidFill>
                  <a:srgbClr val="FFFF00"/>
                </a:solidFill>
              </a:rPr>
              <a:t>многословия, не используйте лишние по смыслу </a:t>
            </a:r>
            <a:r>
              <a:rPr lang="ru-RU" b="1" i="1" dirty="0" smtClean="0">
                <a:solidFill>
                  <a:srgbClr val="FFFF00"/>
                </a:solidFill>
              </a:rPr>
              <a:t>слова.  </a:t>
            </a:r>
            <a:endParaRPr lang="ru-RU" sz="3600" b="1" i="1" dirty="0">
              <a:solidFill>
                <a:srgbClr val="FFFF00"/>
              </a:solidFill>
            </a:endParaRPr>
          </a:p>
        </p:txBody>
      </p:sp>
    </p:spTree>
    <p:extLst>
      <p:ext uri="{BB962C8B-B14F-4D97-AF65-F5344CB8AC3E}">
        <p14:creationId xmlns:p14="http://schemas.microsoft.com/office/powerpoint/2010/main" val="10789113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7584" y="1067856"/>
            <a:ext cx="4560648" cy="25248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4" name="Прямоугольник 3"/>
          <p:cNvSpPr/>
          <p:nvPr/>
        </p:nvSpPr>
        <p:spPr>
          <a:xfrm>
            <a:off x="1237584" y="1067856"/>
            <a:ext cx="2327275" cy="1384300"/>
          </a:xfrm>
          <a:prstGeom prst="rect">
            <a:avLst/>
          </a:prstGeom>
        </p:spPr>
        <p:txBody>
          <a:bodyPr wrap="none">
            <a:spAutoFit/>
          </a:bodyPr>
          <a:lstStyle/>
          <a:p>
            <a:pPr>
              <a:defRPr/>
            </a:pPr>
            <a:r>
              <a:rPr 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latin typeface="+mj-lt"/>
              </a:rPr>
              <a:t>компьютер</a:t>
            </a:r>
          </a:p>
          <a:p>
            <a:pPr>
              <a:defRPr/>
            </a:pPr>
            <a:r>
              <a:rPr 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latin typeface="+mj-lt"/>
              </a:rPr>
              <a:t>дисплей </a:t>
            </a:r>
          </a:p>
          <a:p>
            <a:pPr>
              <a:defRPr/>
            </a:pPr>
            <a:r>
              <a:rPr 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latin typeface="+mj-lt"/>
              </a:rPr>
              <a:t>файл</a:t>
            </a:r>
          </a:p>
        </p:txBody>
      </p:sp>
      <p:pic>
        <p:nvPicPr>
          <p:cNvPr id="28676" name="Рисунок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84032" y="1067855"/>
            <a:ext cx="4664410" cy="25248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8677" name="Рисунок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37584" y="3925729"/>
            <a:ext cx="4560648" cy="25248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8678" name="Рисунок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flipH="1">
            <a:off x="6384032" y="3934550"/>
            <a:ext cx="4664410" cy="25248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9" name="Прямоугольник 8"/>
          <p:cNvSpPr/>
          <p:nvPr/>
        </p:nvSpPr>
        <p:spPr>
          <a:xfrm>
            <a:off x="6547806" y="1008669"/>
            <a:ext cx="1513556" cy="1384995"/>
          </a:xfrm>
          <a:prstGeom prst="rect">
            <a:avLst/>
          </a:prstGeom>
        </p:spPr>
        <p:txBody>
          <a:bodyPr wrap="none">
            <a:spAutoFit/>
          </a:bodyPr>
          <a:lstStyle/>
          <a:p>
            <a:pPr>
              <a:defRPr/>
            </a:pPr>
            <a:r>
              <a:rPr 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latin typeface="+mj-lt"/>
              </a:rPr>
              <a:t>бартер</a:t>
            </a:r>
          </a:p>
          <a:p>
            <a:pPr>
              <a:defRPr/>
            </a:pPr>
            <a:r>
              <a:rPr 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latin typeface="+mj-lt"/>
              </a:rPr>
              <a:t>брокер</a:t>
            </a:r>
          </a:p>
          <a:p>
            <a:pPr>
              <a:defRPr/>
            </a:pPr>
            <a:r>
              <a:rPr 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latin typeface="+mj-lt"/>
              </a:rPr>
              <a:t>дилер</a:t>
            </a:r>
          </a:p>
        </p:txBody>
      </p:sp>
      <p:sp>
        <p:nvSpPr>
          <p:cNvPr id="28680" name="Прямоугольник 9"/>
          <p:cNvSpPr>
            <a:spLocks noChangeArrowheads="1"/>
          </p:cNvSpPr>
          <p:nvPr/>
        </p:nvSpPr>
        <p:spPr bwMode="auto">
          <a:xfrm>
            <a:off x="1237584" y="3925728"/>
            <a:ext cx="209935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a:defRPr/>
            </a:pPr>
            <a:r>
              <a:rPr lang="ru-RU" alt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rPr>
              <a:t>президент</a:t>
            </a:r>
          </a:p>
          <a:p>
            <a:pPr>
              <a:defRPr/>
            </a:pPr>
            <a:r>
              <a:rPr lang="ru-RU" alt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rPr>
              <a:t>парламент</a:t>
            </a:r>
          </a:p>
          <a:p>
            <a:pPr>
              <a:defRPr/>
            </a:pPr>
            <a:r>
              <a:rPr lang="ru-RU" alt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rPr>
              <a:t>электорат</a:t>
            </a:r>
          </a:p>
        </p:txBody>
      </p:sp>
      <p:sp>
        <p:nvSpPr>
          <p:cNvPr id="28681" name="Прямоугольник 10"/>
          <p:cNvSpPr>
            <a:spLocks noChangeArrowheads="1"/>
          </p:cNvSpPr>
          <p:nvPr/>
        </p:nvSpPr>
        <p:spPr bwMode="auto">
          <a:xfrm>
            <a:off x="6547806" y="3925728"/>
            <a:ext cx="167231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a:defRPr/>
            </a:pPr>
            <a:r>
              <a:rPr lang="ru-RU" alt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rPr>
              <a:t>вестерн</a:t>
            </a:r>
          </a:p>
          <a:p>
            <a:pPr>
              <a:defRPr/>
            </a:pPr>
            <a:r>
              <a:rPr lang="ru-RU" alt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rPr>
              <a:t>триллер</a:t>
            </a:r>
          </a:p>
          <a:p>
            <a:pPr>
              <a:defRPr/>
            </a:pPr>
            <a:r>
              <a:rPr lang="ru-RU" alt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rPr>
              <a:t>шоумен</a:t>
            </a:r>
          </a:p>
          <a:p>
            <a:pPr>
              <a:defRPr/>
            </a:pPr>
            <a:r>
              <a:rPr lang="ru-RU" altLang="ru-RU" sz="2800" b="1" dirty="0">
                <a:ln w="9525">
                  <a:solidFill>
                    <a:schemeClr val="bg1"/>
                  </a:solidFill>
                  <a:prstDash val="solid"/>
                </a:ln>
                <a:effectLst>
                  <a:glow rad="139700">
                    <a:schemeClr val="accent6">
                      <a:satMod val="175000"/>
                      <a:alpha val="40000"/>
                    </a:schemeClr>
                  </a:glow>
                  <a:outerShdw blurRad="12700" dist="38100" dir="2700000" algn="tl" rotWithShape="0">
                    <a:schemeClr val="bg1">
                      <a:lumMod val="50000"/>
                    </a:schemeClr>
                  </a:outerShdw>
                </a:effectLst>
              </a:rPr>
              <a:t>кастинг</a:t>
            </a:r>
          </a:p>
        </p:txBody>
      </p:sp>
      <p:sp>
        <p:nvSpPr>
          <p:cNvPr id="2" name="TextBox 1"/>
          <p:cNvSpPr txBox="1"/>
          <p:nvPr/>
        </p:nvSpPr>
        <p:spPr>
          <a:xfrm>
            <a:off x="2599962" y="268821"/>
            <a:ext cx="7047122" cy="769441"/>
          </a:xfrm>
          <a:prstGeom prst="rect">
            <a:avLst/>
          </a:prstGeom>
          <a:noFill/>
        </p:spPr>
        <p:txBody>
          <a:bodyPr wrap="none" rtlCol="0">
            <a:spAutoFit/>
          </a:bodyPr>
          <a:lstStyle/>
          <a:p>
            <a:r>
              <a:rPr lang="ru-RU" sz="4400" b="1" i="1" dirty="0" smtClean="0">
                <a:solidFill>
                  <a:srgbClr val="FFFF00"/>
                </a:solidFill>
              </a:rPr>
              <a:t>Заимствованные слова</a:t>
            </a:r>
            <a:endParaRPr lang="ru-RU" sz="4400" b="1" i="1" dirty="0">
              <a:solidFill>
                <a:srgbClr val="FFFF00"/>
              </a:solidFill>
            </a:endParaRPr>
          </a:p>
        </p:txBody>
      </p:sp>
    </p:spTree>
    <p:extLst>
      <p:ext uri="{BB962C8B-B14F-4D97-AF65-F5344CB8AC3E}">
        <p14:creationId xmlns:p14="http://schemas.microsoft.com/office/powerpoint/2010/main" val="3539120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Рисунок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24838" y="3561806"/>
            <a:ext cx="3643959" cy="2664296"/>
          </a:xfrm>
          <a:prstGeom prst="rect">
            <a:avLst/>
          </a:prstGeom>
          <a:ln>
            <a:noFill/>
          </a:ln>
          <a:effectLst>
            <a:outerShdw blurRad="292100" dist="139700" dir="2700000" algn="tl" rotWithShape="0">
              <a:srgbClr val="333333">
                <a:alpha val="65000"/>
              </a:srgbClr>
            </a:outerShdw>
            <a:softEdge rad="317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Рисунок 7"/>
          <p:cNvPicPr>
            <a:picLocks noChangeAspect="1"/>
          </p:cNvPicPr>
          <p:nvPr/>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33474" y="2171392"/>
            <a:ext cx="2455862" cy="272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Выноска-облако 8"/>
          <p:cNvSpPr>
            <a:spLocks noChangeArrowheads="1"/>
          </p:cNvSpPr>
          <p:nvPr/>
        </p:nvSpPr>
        <p:spPr bwMode="auto">
          <a:xfrm>
            <a:off x="1763297" y="657534"/>
            <a:ext cx="5905500" cy="1827212"/>
          </a:xfrm>
          <a:prstGeom prst="cloudCallout">
            <a:avLst>
              <a:gd name="adj1" fmla="val -20833"/>
              <a:gd name="adj2" fmla="val 62500"/>
            </a:avLst>
          </a:prstGeom>
          <a:solidFill>
            <a:schemeClr val="accent1"/>
          </a:solidFill>
          <a:ln w="9525" algn="ctr">
            <a:solidFill>
              <a:schemeClr val="tx1"/>
            </a:solidFill>
            <a:round/>
            <a:headEnd/>
            <a:tailEnd/>
          </a:ln>
        </p:spPr>
        <p:txBody>
          <a:bodyPr/>
          <a:lstStyle>
            <a:lvl1pPr>
              <a:spcBef>
                <a:spcPct val="20000"/>
              </a:spcBef>
              <a:buClr>
                <a:schemeClr val="accent1"/>
              </a:buClr>
              <a:buChar char="•"/>
              <a:defRPr sz="3200">
                <a:solidFill>
                  <a:schemeClr val="tx1"/>
                </a:solidFill>
                <a:latin typeface="Tahoma" panose="020B0604030504040204" pitchFamily="34" charset="0"/>
              </a:defRPr>
            </a:lvl1pPr>
            <a:lvl2pPr marL="742950" indent="-285750">
              <a:spcBef>
                <a:spcPct val="20000"/>
              </a:spcBef>
              <a:buClr>
                <a:schemeClr val="hlink"/>
              </a:buClr>
              <a:buChar char="–"/>
              <a:defRPr sz="2800">
                <a:solidFill>
                  <a:schemeClr val="tx1"/>
                </a:solidFill>
                <a:latin typeface="Tahoma" panose="020B0604030504040204" pitchFamily="34" charset="0"/>
              </a:defRPr>
            </a:lvl2pPr>
            <a:lvl3pPr marL="1143000" indent="-228600">
              <a:spcBef>
                <a:spcPct val="20000"/>
              </a:spcBef>
              <a:buClr>
                <a:schemeClr val="accent1"/>
              </a:buClr>
              <a:buChar char="•"/>
              <a:defRPr sz="2400">
                <a:solidFill>
                  <a:schemeClr val="tx1"/>
                </a:solidFill>
                <a:latin typeface="Tahoma" panose="020B0604030504040204" pitchFamily="34" charset="0"/>
              </a:defRPr>
            </a:lvl3pPr>
            <a:lvl4pPr marL="1600200" indent="-228600">
              <a:spcBef>
                <a:spcPct val="20000"/>
              </a:spcBef>
              <a:buClr>
                <a:schemeClr val="folHlink"/>
              </a:buClr>
              <a:buChar char="–"/>
              <a:defRPr sz="2000">
                <a:solidFill>
                  <a:schemeClr val="tx1"/>
                </a:solidFill>
                <a:latin typeface="Tahoma" panose="020B0604030504040204" pitchFamily="34" charset="0"/>
              </a:defRPr>
            </a:lvl4pPr>
            <a:lvl5pPr marL="2057400" indent="-228600">
              <a:spcBef>
                <a:spcPct val="20000"/>
              </a:spcBef>
              <a:buClr>
                <a:schemeClr val="accent1"/>
              </a:buClr>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Char char="»"/>
              <a:defRPr sz="2000">
                <a:solidFill>
                  <a:schemeClr val="tx1"/>
                </a:solidFill>
                <a:latin typeface="Tahoma" panose="020B0604030504040204" pitchFamily="34" charset="0"/>
              </a:defRPr>
            </a:lvl9pPr>
          </a:lstStyle>
          <a:p>
            <a:pPr fontAlgn="base">
              <a:spcBef>
                <a:spcPct val="0"/>
              </a:spcBef>
              <a:spcAft>
                <a:spcPct val="0"/>
              </a:spcAft>
              <a:buClrTx/>
              <a:buFontTx/>
              <a:buNone/>
            </a:pPr>
            <a:r>
              <a:rPr kumimoji="1" lang="ru-RU" altLang="ru-RU" sz="2400" b="1" dirty="0">
                <a:solidFill>
                  <a:srgbClr val="FFFFFF"/>
                </a:solidFill>
                <a:latin typeface="Segoe Script" panose="030B0504020000000003" pitchFamily="66" charset="0"/>
                <a:cs typeface="Times New Roman" panose="02020603050405020304" pitchFamily="18" charset="0"/>
              </a:rPr>
              <a:t>Татары начали называть    Жилина  </a:t>
            </a:r>
            <a:r>
              <a:rPr kumimoji="1" lang="ru-RU" altLang="ru-RU" sz="2400" b="1" dirty="0" err="1" smtClean="0">
                <a:solidFill>
                  <a:srgbClr val="FFFF00"/>
                </a:solidFill>
                <a:latin typeface="Segoe Script" panose="030B0504020000000003" pitchFamily="66" charset="0"/>
                <a:cs typeface="Times New Roman" panose="02020603050405020304" pitchFamily="18" charset="0"/>
              </a:rPr>
              <a:t>джидаем</a:t>
            </a:r>
            <a:r>
              <a:rPr kumimoji="1" lang="ru-RU" altLang="ru-RU" sz="2400" b="1" dirty="0">
                <a:solidFill>
                  <a:srgbClr val="FFFFFF"/>
                </a:solidFill>
                <a:latin typeface="Segoe Script" panose="030B0504020000000003" pitchFamily="66" charset="0"/>
                <a:cs typeface="Times New Roman" panose="02020603050405020304" pitchFamily="18" charset="0"/>
              </a:rPr>
              <a:t>.  </a:t>
            </a:r>
          </a:p>
        </p:txBody>
      </p:sp>
      <p:pic>
        <p:nvPicPr>
          <p:cNvPr id="33797" name="Рисунок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99464" y="1359092"/>
            <a:ext cx="2759062" cy="3788179"/>
          </a:xfrm>
          <a:prstGeom prst="rect">
            <a:avLst/>
          </a:prstGeom>
          <a:noFill/>
          <a:ln>
            <a:noFill/>
          </a:ln>
          <a:effectLst>
            <a:softEdge rad="6350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7508605"/>
      </p:ext>
    </p:extLst>
  </p:cSld>
  <p:clrMapOvr>
    <a:masterClrMapping/>
  </p:clrMapOvr>
  <p:transition spd="slow">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Прямоугольник 3"/>
          <p:cNvSpPr>
            <a:spLocks noChangeArrowheads="1"/>
          </p:cNvSpPr>
          <p:nvPr/>
        </p:nvSpPr>
        <p:spPr bwMode="auto">
          <a:xfrm>
            <a:off x="1285829" y="1060639"/>
            <a:ext cx="921543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marL="457200" indent="-457200" eaLnBrk="0" fontAlgn="base" hangingPunct="0">
              <a:lnSpc>
                <a:spcPct val="150000"/>
              </a:lnSpc>
              <a:spcBef>
                <a:spcPct val="0"/>
              </a:spcBef>
              <a:spcAft>
                <a:spcPct val="0"/>
              </a:spcAft>
              <a:buFont typeface="Wingdings" panose="05000000000000000000" pitchFamily="2" charset="2"/>
              <a:buChar char="§"/>
              <a:defRPr/>
            </a:pPr>
            <a:r>
              <a:rPr lang="ru-RU" altLang="ru-RU" sz="2800" b="1" dirty="0">
                <a:solidFill>
                  <a:srgbClr val="FFFFFF"/>
                </a:solidFill>
                <a:latin typeface="Tahoma"/>
              </a:rPr>
              <a:t>Яма имела удлиненные </a:t>
            </a:r>
            <a:r>
              <a:rPr lang="ru-RU" altLang="ru-RU" sz="2800" b="1" dirty="0">
                <a:solidFill>
                  <a:srgbClr val="FFFF00"/>
                </a:solidFill>
                <a:latin typeface="Tahoma"/>
              </a:rPr>
              <a:t>аморфно-овальные</a:t>
            </a:r>
            <a:r>
              <a:rPr lang="ru-RU" altLang="ru-RU" sz="2800" b="1" dirty="0">
                <a:solidFill>
                  <a:srgbClr val="FFFFFF"/>
                </a:solidFill>
                <a:latin typeface="Tahoma"/>
              </a:rPr>
              <a:t> очертания. </a:t>
            </a:r>
          </a:p>
          <a:p>
            <a:pPr marL="457200" indent="-457200" eaLnBrk="0" fontAlgn="base" hangingPunct="0">
              <a:lnSpc>
                <a:spcPct val="150000"/>
              </a:lnSpc>
              <a:spcBef>
                <a:spcPct val="0"/>
              </a:spcBef>
              <a:spcAft>
                <a:spcPct val="0"/>
              </a:spcAft>
              <a:buFont typeface="Wingdings" panose="05000000000000000000" pitchFamily="2" charset="2"/>
              <a:buChar char="§"/>
              <a:defRPr/>
            </a:pPr>
            <a:r>
              <a:rPr lang="ru-RU" altLang="ru-RU" sz="2800" b="1" dirty="0">
                <a:solidFill>
                  <a:srgbClr val="FFFFFF"/>
                </a:solidFill>
                <a:latin typeface="Tahoma"/>
              </a:rPr>
              <a:t>Желаем </a:t>
            </a:r>
            <a:r>
              <a:rPr lang="ru-RU" altLang="ru-RU" sz="2800" b="1" dirty="0">
                <a:solidFill>
                  <a:srgbClr val="FFFF00"/>
                </a:solidFill>
                <a:latin typeface="Tahoma"/>
              </a:rPr>
              <a:t>консенсуса</a:t>
            </a:r>
            <a:r>
              <a:rPr lang="ru-RU" altLang="ru-RU" sz="2800" b="1" dirty="0">
                <a:solidFill>
                  <a:srgbClr val="FFFFFF"/>
                </a:solidFill>
                <a:latin typeface="Tahoma"/>
              </a:rPr>
              <a:t> в семье!</a:t>
            </a:r>
          </a:p>
        </p:txBody>
      </p:sp>
      <p:pic>
        <p:nvPicPr>
          <p:cNvPr id="35843"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20117" y="2145519"/>
            <a:ext cx="1581150" cy="364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1117409"/>
      </p:ext>
    </p:extLst>
  </p:cSld>
  <p:clrMapOvr>
    <a:masterClrMapping/>
  </p:clrMapOvr>
  <p:transition spd="slow">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80955" y="722194"/>
            <a:ext cx="10668000" cy="5146343"/>
          </a:xfrm>
        </p:spPr>
        <p:txBody>
          <a:bodyPr/>
          <a:lstStyle/>
          <a:p>
            <a:r>
              <a:rPr lang="ru-RU" sz="2800" b="1" i="1" dirty="0">
                <a:solidFill>
                  <a:srgbClr val="FFFF00"/>
                </a:solidFill>
              </a:rPr>
              <a:t>В</a:t>
            </a:r>
            <a:r>
              <a:rPr lang="ru-RU" sz="2800" b="1" i="1" dirty="0" smtClean="0">
                <a:solidFill>
                  <a:srgbClr val="FFFF00"/>
                </a:solidFill>
              </a:rPr>
              <a:t>ыпишите предложения, </a:t>
            </a:r>
            <a:r>
              <a:rPr lang="ru-RU" sz="2800" b="1" i="1" dirty="0">
                <a:solidFill>
                  <a:srgbClr val="FFFF00"/>
                </a:solidFill>
              </a:rPr>
              <a:t>в которых заимствованные слова употреблены неуместно, неправильно. Исправьте ошибки. </a:t>
            </a:r>
            <a:r>
              <a:rPr lang="ru-RU" sz="2800" i="1" dirty="0" smtClean="0"/>
              <a:t/>
            </a:r>
            <a:br>
              <a:rPr lang="ru-RU" sz="2800" i="1" dirty="0" smtClean="0"/>
            </a:br>
            <a:r>
              <a:rPr lang="ru-RU" sz="2800" i="1" dirty="0"/>
              <a:t/>
            </a:r>
            <a:br>
              <a:rPr lang="ru-RU" sz="2800" i="1" dirty="0"/>
            </a:br>
            <a:r>
              <a:rPr lang="ru-RU" sz="2800" i="1" dirty="0"/>
              <a:t>1. Мы пойдём в кино и будем есть </a:t>
            </a:r>
            <a:r>
              <a:rPr lang="ru-RU" sz="2800" i="1" dirty="0" err="1"/>
              <a:t>попкорм</a:t>
            </a:r>
            <a:r>
              <a:rPr lang="ru-RU" sz="2800" i="1" dirty="0"/>
              <a:t>. 2. В изложении пятиклассника много дефектов. 3. Абстракционизм - одно из главных художественных направлений в искусстве 20 века.4. Во многих больницах области имеется прогрессивное оборудование. 5. Во время интервала между уроками я стараюсь больше общаться с друзьями. 6. Раздел лингвистики, изучающий звуковой состав языка, называется фонетикой. </a:t>
            </a:r>
            <a:br>
              <a:rPr lang="ru-RU" sz="2800" i="1" dirty="0"/>
            </a:br>
            <a:endParaRPr lang="ru-RU" sz="2800" i="1" dirty="0"/>
          </a:p>
        </p:txBody>
      </p:sp>
    </p:spTree>
    <p:extLst>
      <p:ext uri="{BB962C8B-B14F-4D97-AF65-F5344CB8AC3E}">
        <p14:creationId xmlns:p14="http://schemas.microsoft.com/office/powerpoint/2010/main" val="6662143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Кристаллы фо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Заголовок 1"/>
          <p:cNvSpPr>
            <a:spLocks noGrp="1"/>
          </p:cNvSpPr>
          <p:nvPr>
            <p:ph type="title"/>
          </p:nvPr>
        </p:nvSpPr>
        <p:spPr>
          <a:xfrm>
            <a:off x="1435290" y="3742899"/>
            <a:ext cx="9730854" cy="1593376"/>
          </a:xfrm>
          <a:solidFill>
            <a:srgbClr val="4D26DE"/>
          </a:solidFill>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ru-RU" b="1" i="1" dirty="0" smtClean="0">
                <a:solidFill>
                  <a:srgbClr val="FFFF00"/>
                </a:solidFill>
              </a:rPr>
              <a:t>Употребляйте </a:t>
            </a:r>
            <a:r>
              <a:rPr lang="ru-RU" b="1" i="1" dirty="0">
                <a:solidFill>
                  <a:srgbClr val="FFFF00"/>
                </a:solidFill>
              </a:rPr>
              <a:t>заимствованные слова правильно. Не используйте заимствованные слова там, </a:t>
            </a:r>
            <a:r>
              <a:rPr lang="ru-RU" b="1" i="1" dirty="0" smtClean="0">
                <a:solidFill>
                  <a:srgbClr val="FFFF00"/>
                </a:solidFill>
              </a:rPr>
              <a:t>где </a:t>
            </a:r>
            <a:r>
              <a:rPr lang="ru-RU" b="1" i="1" dirty="0">
                <a:solidFill>
                  <a:srgbClr val="FFFF00"/>
                </a:solidFill>
              </a:rPr>
              <a:t>можно обойтись без </a:t>
            </a:r>
            <a:r>
              <a:rPr lang="ru-RU" b="1" i="1" dirty="0" smtClean="0">
                <a:solidFill>
                  <a:srgbClr val="FFFF00"/>
                </a:solidFill>
              </a:rPr>
              <a:t>них.   </a:t>
            </a:r>
            <a:endParaRPr lang="ru-RU" sz="3600" b="1" i="1" dirty="0">
              <a:solidFill>
                <a:srgbClr val="FFFF00"/>
              </a:solidFill>
            </a:endParaRPr>
          </a:p>
        </p:txBody>
      </p:sp>
    </p:spTree>
    <p:extLst>
      <p:ext uri="{BB962C8B-B14F-4D97-AF65-F5344CB8AC3E}">
        <p14:creationId xmlns:p14="http://schemas.microsoft.com/office/powerpoint/2010/main" val="642830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457200"/>
            <a:ext cx="10668000" cy="838200"/>
          </a:xfrm>
        </p:spPr>
        <p:txBody>
          <a:bodyPr/>
          <a:lstStyle/>
          <a:p>
            <a:pPr algn="ctr"/>
            <a:r>
              <a:rPr lang="ru-RU" b="1" i="1" dirty="0" smtClean="0"/>
              <a:t>Фразеологизмы</a:t>
            </a:r>
            <a:endParaRPr lang="ru-RU" b="1" i="1" dirty="0"/>
          </a:p>
        </p:txBody>
      </p:sp>
      <p:pic>
        <p:nvPicPr>
          <p:cNvPr id="8" name="Рисунок 7"/>
          <p:cNvPicPr>
            <a:picLocks noChangeAspect="1"/>
          </p:cNvPicPr>
          <p:nvPr/>
        </p:nvPicPr>
        <p:blipFill>
          <a:blip r:embed="rId2"/>
          <a:stretch>
            <a:fillRect/>
          </a:stretch>
        </p:blipFill>
        <p:spPr>
          <a:xfrm>
            <a:off x="8312240" y="3370995"/>
            <a:ext cx="3069810" cy="2648589"/>
          </a:xfrm>
          <a:prstGeom prst="rect">
            <a:avLst/>
          </a:prstGeom>
        </p:spPr>
      </p:pic>
      <p:pic>
        <p:nvPicPr>
          <p:cNvPr id="9" name="Рисунок 8"/>
          <p:cNvPicPr>
            <a:picLocks noChangeAspect="1"/>
          </p:cNvPicPr>
          <p:nvPr/>
        </p:nvPicPr>
        <p:blipFill rotWithShape="1">
          <a:blip r:embed="rId3"/>
          <a:srcRect l="3631" t="2986" r="38907" b="16617"/>
          <a:stretch/>
        </p:blipFill>
        <p:spPr>
          <a:xfrm>
            <a:off x="4734782" y="2306472"/>
            <a:ext cx="3005244" cy="3153555"/>
          </a:xfrm>
          <a:prstGeom prst="rect">
            <a:avLst/>
          </a:prstGeom>
        </p:spPr>
      </p:pic>
      <p:pic>
        <p:nvPicPr>
          <p:cNvPr id="10" name="Рисунок 9"/>
          <p:cNvPicPr>
            <a:picLocks noChangeAspect="1"/>
          </p:cNvPicPr>
          <p:nvPr/>
        </p:nvPicPr>
        <p:blipFill rotWithShape="1">
          <a:blip r:embed="rId4"/>
          <a:srcRect l="16085" r="3125"/>
          <a:stretch/>
        </p:blipFill>
        <p:spPr>
          <a:xfrm>
            <a:off x="873457" y="1469412"/>
            <a:ext cx="3289111" cy="2514597"/>
          </a:xfrm>
          <a:prstGeom prst="rect">
            <a:avLst/>
          </a:prstGeom>
        </p:spPr>
      </p:pic>
    </p:spTree>
    <p:extLst>
      <p:ext uri="{BB962C8B-B14F-4D97-AF65-F5344CB8AC3E}">
        <p14:creationId xmlns:p14="http://schemas.microsoft.com/office/powerpoint/2010/main" val="31510652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Кристаллы фо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Заголовок 1"/>
          <p:cNvSpPr>
            <a:spLocks noGrp="1"/>
          </p:cNvSpPr>
          <p:nvPr>
            <p:ph type="title"/>
          </p:nvPr>
        </p:nvSpPr>
        <p:spPr>
          <a:xfrm>
            <a:off x="1323833" y="3988559"/>
            <a:ext cx="9924198" cy="1593376"/>
          </a:xfrm>
          <a:solidFill>
            <a:srgbClr val="4D26DE"/>
          </a:solidFill>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ru-RU" b="1" i="1" dirty="0" smtClean="0">
                <a:solidFill>
                  <a:srgbClr val="FFFF00"/>
                </a:solidFill>
              </a:rPr>
              <a:t>Не </a:t>
            </a:r>
            <a:r>
              <a:rPr lang="ru-RU" b="1" i="1" dirty="0">
                <a:solidFill>
                  <a:srgbClr val="FFFF00"/>
                </a:solidFill>
              </a:rPr>
              <a:t>заменяйте одни слова во фразеологизме другими, даже если они похожи по смыслу».    </a:t>
            </a:r>
            <a:endParaRPr lang="ru-RU" sz="3600" b="1" i="1" dirty="0">
              <a:solidFill>
                <a:srgbClr val="FFFF00"/>
              </a:solidFill>
            </a:endParaRPr>
          </a:p>
        </p:txBody>
      </p:sp>
    </p:spTree>
    <p:extLst>
      <p:ext uri="{BB962C8B-B14F-4D97-AF65-F5344CB8AC3E}">
        <p14:creationId xmlns:p14="http://schemas.microsoft.com/office/powerpoint/2010/main" val="39372635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Кристаллы фо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Заголовок 1"/>
          <p:cNvSpPr>
            <a:spLocks noGrp="1"/>
          </p:cNvSpPr>
          <p:nvPr>
            <p:ph type="title"/>
          </p:nvPr>
        </p:nvSpPr>
        <p:spPr>
          <a:xfrm>
            <a:off x="586854" y="286603"/>
            <a:ext cx="11000095" cy="6141494"/>
          </a:xfrm>
          <a:solidFill>
            <a:srgbClr val="4D26DE"/>
          </a:solidFill>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ru-RU" b="1" i="1" dirty="0" smtClean="0">
                <a:solidFill>
                  <a:srgbClr val="FFFF00"/>
                </a:solidFill>
              </a:rPr>
              <a:t>1. Нужно </a:t>
            </a:r>
            <a:r>
              <a:rPr lang="ru-RU" b="1" i="1" dirty="0">
                <a:solidFill>
                  <a:srgbClr val="FFFF00"/>
                </a:solidFill>
              </a:rPr>
              <a:t>употреблять слова только в свойственном им значении. </a:t>
            </a:r>
            <a:br>
              <a:rPr lang="ru-RU" b="1" i="1" dirty="0">
                <a:solidFill>
                  <a:srgbClr val="FFFF00"/>
                </a:solidFill>
              </a:rPr>
            </a:br>
            <a:r>
              <a:rPr lang="ru-RU" b="1" i="1" dirty="0">
                <a:solidFill>
                  <a:srgbClr val="FFFF00"/>
                </a:solidFill>
              </a:rPr>
              <a:t>Правильно употребляйте паронимы. </a:t>
            </a:r>
            <a:br>
              <a:rPr lang="ru-RU" b="1" i="1" dirty="0">
                <a:solidFill>
                  <a:srgbClr val="FFFF00"/>
                </a:solidFill>
              </a:rPr>
            </a:br>
            <a:r>
              <a:rPr lang="ru-RU" b="1" i="1" dirty="0" smtClean="0">
                <a:solidFill>
                  <a:schemeClr val="tx1"/>
                </a:solidFill>
              </a:rPr>
              <a:t>2. Не </a:t>
            </a:r>
            <a:r>
              <a:rPr lang="ru-RU" b="1" i="1" dirty="0">
                <a:solidFill>
                  <a:schemeClr val="tx1"/>
                </a:solidFill>
              </a:rPr>
              <a:t>следует нарушать лексическую сочетаемость слов. </a:t>
            </a:r>
            <a:r>
              <a:rPr lang="ru-RU" b="1" i="1" dirty="0" smtClean="0">
                <a:solidFill>
                  <a:srgbClr val="FFFF00"/>
                </a:solidFill>
              </a:rPr>
              <a:t/>
            </a:r>
            <a:br>
              <a:rPr lang="ru-RU" b="1" i="1" dirty="0" smtClean="0">
                <a:solidFill>
                  <a:srgbClr val="FFFF00"/>
                </a:solidFill>
              </a:rPr>
            </a:br>
            <a:r>
              <a:rPr lang="ru-RU" b="1" i="1" dirty="0">
                <a:solidFill>
                  <a:srgbClr val="FFFF00"/>
                </a:solidFill>
              </a:rPr>
              <a:t>3. Избегайте многословия, не используйте лишние по смыслу слова. </a:t>
            </a:r>
            <a:r>
              <a:rPr lang="ru-RU" b="1" i="1" dirty="0" smtClean="0">
                <a:solidFill>
                  <a:srgbClr val="FFFF00"/>
                </a:solidFill>
              </a:rPr>
              <a:t/>
            </a:r>
            <a:br>
              <a:rPr lang="ru-RU" b="1" i="1" dirty="0" smtClean="0">
                <a:solidFill>
                  <a:srgbClr val="FFFF00"/>
                </a:solidFill>
              </a:rPr>
            </a:br>
            <a:r>
              <a:rPr lang="ru-RU" b="1" i="1" dirty="0" smtClean="0">
                <a:solidFill>
                  <a:schemeClr val="tx1"/>
                </a:solidFill>
              </a:rPr>
              <a:t>4</a:t>
            </a:r>
            <a:r>
              <a:rPr lang="ru-RU" b="1" i="1" dirty="0">
                <a:solidFill>
                  <a:schemeClr val="tx1"/>
                </a:solidFill>
              </a:rPr>
              <a:t>. Употребляйте заимствованные слова правильно. Не используйте заимствованные слова там, где можно обойтись без них. </a:t>
            </a:r>
            <a:r>
              <a:rPr lang="ru-RU" b="1" i="1" dirty="0" smtClean="0">
                <a:solidFill>
                  <a:schemeClr val="tx1"/>
                </a:solidFill>
              </a:rPr>
              <a:t/>
            </a:r>
            <a:br>
              <a:rPr lang="ru-RU" b="1" i="1" dirty="0" smtClean="0">
                <a:solidFill>
                  <a:schemeClr val="tx1"/>
                </a:solidFill>
              </a:rPr>
            </a:br>
            <a:r>
              <a:rPr lang="ru-RU" b="1" i="1" dirty="0" smtClean="0">
                <a:solidFill>
                  <a:srgbClr val="FFFF00"/>
                </a:solidFill>
              </a:rPr>
              <a:t>5</a:t>
            </a:r>
            <a:r>
              <a:rPr lang="ru-RU" b="1" i="1" dirty="0">
                <a:solidFill>
                  <a:srgbClr val="FFFF00"/>
                </a:solidFill>
              </a:rPr>
              <a:t>. Не заменяйте одни слова во фразеологизме другими, даже если они похожи по смыслу».</a:t>
            </a:r>
            <a:endParaRPr lang="ru-RU" sz="3600" b="1" i="1" dirty="0">
              <a:solidFill>
                <a:srgbClr val="FFFF00"/>
              </a:solidFill>
            </a:endParaRPr>
          </a:p>
        </p:txBody>
      </p:sp>
    </p:spTree>
    <p:extLst>
      <p:ext uri="{BB962C8B-B14F-4D97-AF65-F5344CB8AC3E}">
        <p14:creationId xmlns:p14="http://schemas.microsoft.com/office/powerpoint/2010/main" val="34164896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216317" y="4681545"/>
            <a:ext cx="5588389" cy="1200329"/>
          </a:xfrm>
          <a:prstGeom prst="rect">
            <a:avLst/>
          </a:prstGeom>
          <a:noFill/>
        </p:spPr>
        <p:txBody>
          <a:bodyPr wrap="none" rtlCol="0">
            <a:spAutoFit/>
          </a:bodyPr>
          <a:lstStyle/>
          <a:p>
            <a:pPr algn="r"/>
            <a:r>
              <a:rPr lang="ru-RU" sz="2400" i="1" dirty="0"/>
              <a:t>Мантрова Лилия Викторовна,</a:t>
            </a:r>
          </a:p>
          <a:p>
            <a:pPr algn="r"/>
            <a:r>
              <a:rPr lang="ru-RU" sz="2400" i="1" dirty="0"/>
              <a:t>учитель русского языка и литературы</a:t>
            </a:r>
          </a:p>
          <a:p>
            <a:pPr algn="r"/>
            <a:r>
              <a:rPr lang="ru-RU" sz="2400" i="1" dirty="0"/>
              <a:t> МОУ «Киверичская СОШ»</a:t>
            </a:r>
          </a:p>
        </p:txBody>
      </p:sp>
      <p:sp>
        <p:nvSpPr>
          <p:cNvPr id="7" name="Прямоугольник 1"/>
          <p:cNvSpPr>
            <a:spLocks noChangeArrowheads="1"/>
          </p:cNvSpPr>
          <p:nvPr/>
        </p:nvSpPr>
        <p:spPr bwMode="auto">
          <a:xfrm>
            <a:off x="941695" y="1458605"/>
            <a:ext cx="1042689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533400" indent="-533400">
              <a:spcBef>
                <a:spcPct val="20000"/>
              </a:spcBef>
              <a:buClr>
                <a:schemeClr val="accent1"/>
              </a:buClr>
              <a:buChar char="•"/>
              <a:defRPr sz="3200">
                <a:solidFill>
                  <a:schemeClr val="tx1"/>
                </a:solidFill>
                <a:latin typeface="Tahoma" panose="020B0604030504040204" pitchFamily="34" charset="0"/>
              </a:defRPr>
            </a:lvl1pPr>
            <a:lvl2pPr marL="742950" indent="-285750">
              <a:spcBef>
                <a:spcPct val="20000"/>
              </a:spcBef>
              <a:buClr>
                <a:schemeClr val="hlink"/>
              </a:buClr>
              <a:buChar char="–"/>
              <a:defRPr sz="2800">
                <a:solidFill>
                  <a:schemeClr val="tx1"/>
                </a:solidFill>
                <a:latin typeface="Tahoma" panose="020B0604030504040204" pitchFamily="34" charset="0"/>
              </a:defRPr>
            </a:lvl2pPr>
            <a:lvl3pPr marL="1143000" indent="-228600">
              <a:spcBef>
                <a:spcPct val="20000"/>
              </a:spcBef>
              <a:buClr>
                <a:schemeClr val="accent1"/>
              </a:buClr>
              <a:buChar char="•"/>
              <a:defRPr sz="2400">
                <a:solidFill>
                  <a:schemeClr val="tx1"/>
                </a:solidFill>
                <a:latin typeface="Tahoma" panose="020B0604030504040204" pitchFamily="34" charset="0"/>
              </a:defRPr>
            </a:lvl3pPr>
            <a:lvl4pPr marL="1600200" indent="-228600">
              <a:spcBef>
                <a:spcPct val="20000"/>
              </a:spcBef>
              <a:buClr>
                <a:schemeClr val="folHlink"/>
              </a:buClr>
              <a:buChar char="–"/>
              <a:defRPr sz="2000">
                <a:solidFill>
                  <a:schemeClr val="tx1"/>
                </a:solidFill>
                <a:latin typeface="Tahoma" panose="020B0604030504040204" pitchFamily="34" charset="0"/>
              </a:defRPr>
            </a:lvl4pPr>
            <a:lvl5pPr marL="2057400" indent="-228600">
              <a:spcBef>
                <a:spcPct val="20000"/>
              </a:spcBef>
              <a:buClr>
                <a:schemeClr val="accent1"/>
              </a:buClr>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Char char="»"/>
              <a:defRPr sz="2000">
                <a:solidFill>
                  <a:schemeClr val="tx1"/>
                </a:solidFill>
                <a:latin typeface="Tahoma" panose="020B0604030504040204" pitchFamily="34" charset="0"/>
              </a:defRPr>
            </a:lvl9pPr>
          </a:lstStyle>
          <a:p>
            <a:pPr marL="0" indent="0" algn="ctr" eaLnBrk="1" hangingPunct="1">
              <a:spcBef>
                <a:spcPct val="0"/>
              </a:spcBef>
              <a:buClrTx/>
              <a:buNone/>
            </a:pPr>
            <a:r>
              <a:rPr lang="ru-RU" altLang="ru-RU" sz="3600" b="1" i="1" dirty="0" smtClean="0">
                <a:solidFill>
                  <a:srgbClr val="FFFF00"/>
                </a:solidFill>
                <a:ea typeface="Tahoma" panose="020B0604030504040204" pitchFamily="34" charset="0"/>
                <a:cs typeface="Tahoma" panose="020B0604030504040204" pitchFamily="34" charset="0"/>
              </a:rPr>
              <a:t>Речевые нормы</a:t>
            </a:r>
            <a:br>
              <a:rPr lang="ru-RU" altLang="ru-RU" sz="3600" b="1" i="1" dirty="0" smtClean="0">
                <a:solidFill>
                  <a:srgbClr val="FFFF00"/>
                </a:solidFill>
                <a:ea typeface="Tahoma" panose="020B0604030504040204" pitchFamily="34" charset="0"/>
                <a:cs typeface="Tahoma" panose="020B0604030504040204" pitchFamily="34" charset="0"/>
              </a:rPr>
            </a:br>
            <a:r>
              <a:rPr lang="ru-RU" altLang="ru-RU" sz="3600" b="1" i="1" dirty="0" smtClean="0">
                <a:solidFill>
                  <a:srgbClr val="FFFF00"/>
                </a:solidFill>
                <a:ea typeface="Tahoma" panose="020B0604030504040204" pitchFamily="34" charset="0"/>
                <a:cs typeface="Tahoma" panose="020B0604030504040204" pitchFamily="34" charset="0"/>
              </a:rPr>
              <a:t>Правильность и точность словоупотребления</a:t>
            </a:r>
            <a:br>
              <a:rPr lang="ru-RU" altLang="ru-RU" sz="3600" b="1" i="1" dirty="0" smtClean="0">
                <a:solidFill>
                  <a:srgbClr val="FFFF00"/>
                </a:solidFill>
                <a:ea typeface="Tahoma" panose="020B0604030504040204" pitchFamily="34" charset="0"/>
                <a:cs typeface="Tahoma" panose="020B0604030504040204" pitchFamily="34" charset="0"/>
              </a:rPr>
            </a:br>
            <a:r>
              <a:rPr lang="ru-RU" altLang="ru-RU" sz="3600" b="1" i="1" dirty="0">
                <a:ea typeface="Tahoma" panose="020B0604030504040204" pitchFamily="34" charset="0"/>
                <a:cs typeface="Tahoma" panose="020B0604030504040204" pitchFamily="34" charset="0"/>
              </a:rPr>
              <a:t/>
            </a:r>
            <a:br>
              <a:rPr lang="ru-RU" altLang="ru-RU" sz="3600" b="1" i="1" dirty="0">
                <a:ea typeface="Tahoma" panose="020B0604030504040204" pitchFamily="34" charset="0"/>
                <a:cs typeface="Tahoma" panose="020B0604030504040204" pitchFamily="34" charset="0"/>
              </a:rPr>
            </a:br>
            <a:r>
              <a:rPr lang="ru-RU" altLang="ru-RU" sz="3600" b="1" i="1" dirty="0">
                <a:ea typeface="Tahoma" panose="020B0604030504040204" pitchFamily="34" charset="0"/>
                <a:cs typeface="Tahoma" panose="020B0604030504040204" pitchFamily="34" charset="0"/>
              </a:rPr>
              <a:t/>
            </a:r>
            <a:br>
              <a:rPr lang="ru-RU" altLang="ru-RU" sz="3600" b="1" i="1" dirty="0">
                <a:ea typeface="Tahoma" panose="020B0604030504040204" pitchFamily="34" charset="0"/>
                <a:cs typeface="Tahoma" panose="020B0604030504040204" pitchFamily="34" charset="0"/>
              </a:rPr>
            </a:br>
            <a:endParaRPr lang="ru-RU" altLang="ru-RU" sz="3600" b="1" i="1" dirty="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2553958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46161" y="749489"/>
            <a:ext cx="10363200" cy="4648200"/>
          </a:xfrm>
        </p:spPr>
        <p:txBody>
          <a:bodyPr/>
          <a:lstStyle/>
          <a:p>
            <a:pPr marL="0" indent="0" algn="ctr">
              <a:buNone/>
            </a:pPr>
            <a:r>
              <a:rPr lang="ru-RU" b="1" i="1" dirty="0" smtClean="0">
                <a:solidFill>
                  <a:srgbClr val="FFFF00"/>
                </a:solidFill>
              </a:rPr>
              <a:t>Подведём итоги</a:t>
            </a:r>
          </a:p>
          <a:p>
            <a:pPr marL="0" indent="0">
              <a:buNone/>
            </a:pPr>
            <a:endParaRPr lang="ru-RU" b="1" i="1" dirty="0" smtClean="0"/>
          </a:p>
          <a:p>
            <a:pPr marL="0" indent="0" algn="ctr">
              <a:lnSpc>
                <a:spcPct val="150000"/>
              </a:lnSpc>
              <a:buNone/>
            </a:pPr>
            <a:r>
              <a:rPr lang="ru-RU" b="1" i="1" dirty="0" smtClean="0"/>
              <a:t>15-18 баллов – 5</a:t>
            </a:r>
          </a:p>
          <a:p>
            <a:pPr marL="0" indent="0" algn="ctr">
              <a:lnSpc>
                <a:spcPct val="150000"/>
              </a:lnSpc>
              <a:buNone/>
            </a:pPr>
            <a:r>
              <a:rPr lang="ru-RU" b="1" i="1" dirty="0" smtClean="0"/>
              <a:t>11-14 баллов – 4</a:t>
            </a:r>
          </a:p>
          <a:p>
            <a:pPr marL="0" indent="0" algn="ctr">
              <a:lnSpc>
                <a:spcPct val="150000"/>
              </a:lnSpc>
              <a:buNone/>
            </a:pPr>
            <a:r>
              <a:rPr lang="ru-RU" b="1" i="1" dirty="0" smtClean="0"/>
              <a:t>7-10 баллов – 3 </a:t>
            </a:r>
          </a:p>
        </p:txBody>
      </p:sp>
    </p:spTree>
    <p:extLst>
      <p:ext uri="{BB962C8B-B14F-4D97-AF65-F5344CB8AC3E}">
        <p14:creationId xmlns:p14="http://schemas.microsoft.com/office/powerpoint/2010/main" val="24231077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57200"/>
            <a:ext cx="10668000" cy="838200"/>
          </a:xfrm>
        </p:spPr>
        <p:txBody>
          <a:bodyPr/>
          <a:lstStyle/>
          <a:p>
            <a:r>
              <a:rPr lang="ru-RU" b="1" i="1" dirty="0" smtClean="0">
                <a:solidFill>
                  <a:srgbClr val="FFFF00"/>
                </a:solidFill>
              </a:rPr>
              <a:t>Сегодня на уроке вы сумели </a:t>
            </a:r>
            <a:endParaRPr lang="ru-RU" b="1" i="1" dirty="0">
              <a:solidFill>
                <a:srgbClr val="FFFF00"/>
              </a:solidFill>
            </a:endParaRPr>
          </a:p>
        </p:txBody>
      </p:sp>
      <p:sp>
        <p:nvSpPr>
          <p:cNvPr id="3" name="Объект 2"/>
          <p:cNvSpPr>
            <a:spLocks noGrp="1"/>
          </p:cNvSpPr>
          <p:nvPr>
            <p:ph idx="1"/>
          </p:nvPr>
        </p:nvSpPr>
        <p:spPr/>
        <p:txBody>
          <a:bodyPr/>
          <a:lstStyle/>
          <a:p>
            <a:pPr marL="0" indent="0">
              <a:lnSpc>
                <a:spcPct val="150000"/>
              </a:lnSpc>
              <a:buNone/>
            </a:pPr>
            <a:r>
              <a:rPr lang="ru-RU" b="1" i="1" dirty="0" smtClean="0"/>
              <a:t>        горы свернуть</a:t>
            </a:r>
          </a:p>
          <a:p>
            <a:pPr marL="0" indent="0">
              <a:lnSpc>
                <a:spcPct val="150000"/>
              </a:lnSpc>
              <a:buNone/>
            </a:pPr>
            <a:r>
              <a:rPr lang="ru-RU" b="1" i="1" dirty="0"/>
              <a:t> </a:t>
            </a:r>
            <a:r>
              <a:rPr lang="ru-RU" b="1" i="1" dirty="0" smtClean="0"/>
              <a:t>                     добраться </a:t>
            </a:r>
            <a:r>
              <a:rPr lang="ru-RU" b="1" i="1" dirty="0"/>
              <a:t>до </a:t>
            </a:r>
            <a:r>
              <a:rPr lang="ru-RU" b="1" i="1" dirty="0" smtClean="0"/>
              <a:t>сути</a:t>
            </a:r>
          </a:p>
          <a:p>
            <a:pPr marL="0" indent="0">
              <a:lnSpc>
                <a:spcPct val="150000"/>
              </a:lnSpc>
              <a:buNone/>
            </a:pPr>
            <a:r>
              <a:rPr lang="ru-RU" b="1" i="1" dirty="0"/>
              <a:t> </a:t>
            </a:r>
            <a:r>
              <a:rPr lang="ru-RU" b="1" i="1" dirty="0" smtClean="0"/>
              <a:t>                                  держаться </a:t>
            </a:r>
            <a:r>
              <a:rPr lang="ru-RU" b="1" i="1" dirty="0"/>
              <a:t>на </a:t>
            </a:r>
            <a:r>
              <a:rPr lang="ru-RU" b="1" i="1" dirty="0" smtClean="0"/>
              <a:t>плаву</a:t>
            </a:r>
          </a:p>
          <a:p>
            <a:pPr marL="0" indent="0">
              <a:lnSpc>
                <a:spcPct val="150000"/>
              </a:lnSpc>
              <a:buNone/>
            </a:pPr>
            <a:r>
              <a:rPr lang="ru-RU" b="1" i="1" dirty="0"/>
              <a:t> </a:t>
            </a:r>
            <a:r>
              <a:rPr lang="ru-RU" b="1" i="1" dirty="0" smtClean="0"/>
              <a:t>                                       </a:t>
            </a:r>
            <a:endParaRPr lang="ru-RU" b="1" i="1" dirty="0"/>
          </a:p>
        </p:txBody>
      </p:sp>
    </p:spTree>
    <p:extLst>
      <p:ext uri="{BB962C8B-B14F-4D97-AF65-F5344CB8AC3E}">
        <p14:creationId xmlns:p14="http://schemas.microsoft.com/office/powerpoint/2010/main" val="40511330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176214" y="1295400"/>
            <a:ext cx="7101385" cy="4648200"/>
          </a:xfrm>
        </p:spPr>
        <p:txBody>
          <a:bodyPr/>
          <a:lstStyle/>
          <a:p>
            <a:pPr marL="0" indent="0">
              <a:buNone/>
            </a:pPr>
            <a:r>
              <a:rPr lang="ru-RU" b="1" i="1" dirty="0" smtClean="0"/>
              <a:t>Нравственность </a:t>
            </a:r>
            <a:r>
              <a:rPr lang="ru-RU" b="1" i="1" dirty="0"/>
              <a:t>человека видна в его отношении к </a:t>
            </a:r>
            <a:r>
              <a:rPr lang="ru-RU" b="1" i="1" dirty="0" smtClean="0"/>
              <a:t>слову.</a:t>
            </a:r>
          </a:p>
          <a:p>
            <a:pPr marL="0" indent="0">
              <a:buNone/>
            </a:pPr>
            <a:r>
              <a:rPr lang="ru-RU" b="1" i="1" dirty="0" smtClean="0"/>
              <a:t>                            А. Н. Толстой</a:t>
            </a:r>
            <a:endParaRPr lang="ru-RU" b="1" i="1" dirty="0"/>
          </a:p>
        </p:txBody>
      </p:sp>
      <p:pic>
        <p:nvPicPr>
          <p:cNvPr id="4" name="Рисунок 3"/>
          <p:cNvPicPr>
            <a:picLocks noChangeAspect="1"/>
          </p:cNvPicPr>
          <p:nvPr/>
        </p:nvPicPr>
        <p:blipFill>
          <a:blip r:embed="rId2"/>
          <a:stretch>
            <a:fillRect/>
          </a:stretch>
        </p:blipFill>
        <p:spPr>
          <a:xfrm>
            <a:off x="1301881" y="2188139"/>
            <a:ext cx="2682472" cy="3755461"/>
          </a:xfrm>
          <a:prstGeom prst="rect">
            <a:avLst/>
          </a:prstGeom>
        </p:spPr>
      </p:pic>
    </p:spTree>
    <p:extLst>
      <p:ext uri="{BB962C8B-B14F-4D97-AF65-F5344CB8AC3E}">
        <p14:creationId xmlns:p14="http://schemas.microsoft.com/office/powerpoint/2010/main" val="37428799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29050" y="2073321"/>
            <a:ext cx="8202304" cy="1734403"/>
          </a:xfrm>
        </p:spPr>
        <p:txBody>
          <a:bodyPr/>
          <a:lstStyle/>
          <a:p>
            <a:pPr marL="0" indent="0">
              <a:buNone/>
            </a:pPr>
            <a:r>
              <a:rPr lang="ru-RU" sz="5400" b="1" i="1" dirty="0" smtClean="0">
                <a:solidFill>
                  <a:srgbClr val="FFFF00"/>
                </a:solidFill>
              </a:rPr>
              <a:t>СПАСИБО ЗА УРОК!</a:t>
            </a:r>
            <a:endParaRPr lang="ru-RU" sz="5400" b="1" i="1" dirty="0">
              <a:solidFill>
                <a:srgbClr val="FFFF00"/>
              </a:solidFill>
            </a:endParaRPr>
          </a:p>
        </p:txBody>
      </p:sp>
    </p:spTree>
    <p:extLst>
      <p:ext uri="{BB962C8B-B14F-4D97-AF65-F5344CB8AC3E}">
        <p14:creationId xmlns:p14="http://schemas.microsoft.com/office/powerpoint/2010/main" val="4908827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24232" y="574889"/>
            <a:ext cx="5143536" cy="796908"/>
          </a:xfrm>
          <a:noFill/>
          <a:ln>
            <a:noFill/>
          </a:ln>
        </p:spPr>
        <p:style>
          <a:lnRef idx="3">
            <a:schemeClr val="lt1"/>
          </a:lnRef>
          <a:fillRef idx="1">
            <a:schemeClr val="accent3"/>
          </a:fillRef>
          <a:effectRef idx="1">
            <a:schemeClr val="accent3"/>
          </a:effectRef>
          <a:fontRef idx="minor">
            <a:schemeClr val="lt1"/>
          </a:fontRef>
        </p:style>
        <p:txBody>
          <a:bodyPr>
            <a:normAutofit fontScale="90000"/>
          </a:bodyPr>
          <a:lstStyle/>
          <a:p>
            <a:r>
              <a:rPr lang="ru-RU" sz="3600" dirty="0" smtClean="0">
                <a:solidFill>
                  <a:schemeClr val="tx1">
                    <a:lumMod val="95000"/>
                    <a:lumOff val="5000"/>
                  </a:schemeClr>
                </a:solidFill>
              </a:rPr>
              <a:t>Источники изображений.</a:t>
            </a:r>
            <a:endParaRPr lang="ru-RU" sz="3600" dirty="0">
              <a:solidFill>
                <a:schemeClr val="tx1">
                  <a:lumMod val="95000"/>
                  <a:lumOff val="5000"/>
                </a:schemeClr>
              </a:solidFill>
            </a:endParaRPr>
          </a:p>
        </p:txBody>
      </p:sp>
      <p:sp>
        <p:nvSpPr>
          <p:cNvPr id="3" name="Содержимое 2"/>
          <p:cNvSpPr>
            <a:spLocks noGrp="1"/>
          </p:cNvSpPr>
          <p:nvPr>
            <p:ph idx="1"/>
          </p:nvPr>
        </p:nvSpPr>
        <p:spPr>
          <a:xfrm>
            <a:off x="602775" y="1371797"/>
            <a:ext cx="10915935" cy="3857652"/>
          </a:xfrm>
        </p:spPr>
        <p:txBody>
          <a:bodyPr>
            <a:normAutofit/>
          </a:bodyPr>
          <a:lstStyle/>
          <a:p>
            <a:pPr marL="514350" indent="-514350">
              <a:buBlip>
                <a:blip r:embed="rId2"/>
              </a:buBlip>
            </a:pPr>
            <a:r>
              <a:rPr lang="en-US" sz="2800" dirty="0">
                <a:hlinkClick r:id="rId3"/>
              </a:rPr>
              <a:t>https://</a:t>
            </a:r>
            <a:r>
              <a:rPr lang="en-US" sz="2800" dirty="0" smtClean="0">
                <a:hlinkClick r:id="rId3"/>
              </a:rPr>
              <a:t>www.peoples.ru/art/literature/prose/roman/tolstoy/tolstoy_600.shtml</a:t>
            </a:r>
            <a:endParaRPr lang="ru-RU" sz="2800" dirty="0"/>
          </a:p>
          <a:p>
            <a:pPr marL="514350" indent="-514350">
              <a:buBlip>
                <a:blip r:embed="rId2"/>
              </a:buBlip>
            </a:pPr>
            <a:r>
              <a:rPr lang="en-US" sz="2800" dirty="0" smtClean="0">
                <a:hlinkClick r:id="rId4"/>
              </a:rPr>
              <a:t>https</a:t>
            </a:r>
            <a:r>
              <a:rPr lang="en-US" sz="2800" dirty="0">
                <a:hlinkClick r:id="rId4"/>
              </a:rPr>
              <a:t>://</a:t>
            </a:r>
            <a:r>
              <a:rPr lang="en-US" sz="2800" dirty="0" smtClean="0">
                <a:hlinkClick r:id="rId4"/>
              </a:rPr>
              <a:t>kartinkin.net/41063-kristally-fon.html</a:t>
            </a:r>
            <a:r>
              <a:rPr lang="ru-RU" sz="2800" dirty="0" smtClean="0"/>
              <a:t> </a:t>
            </a:r>
          </a:p>
          <a:p>
            <a:pPr marL="514350" indent="-514350">
              <a:buBlip>
                <a:blip r:embed="rId2"/>
              </a:buBlip>
            </a:pPr>
            <a:r>
              <a:rPr lang="en-US" sz="2800" dirty="0" smtClean="0">
                <a:hlinkClick r:id="rId5"/>
              </a:rPr>
              <a:t>https</a:t>
            </a:r>
            <a:r>
              <a:rPr lang="en-US" sz="2800" dirty="0">
                <a:hlinkClick r:id="rId5"/>
              </a:rPr>
              <a:t>://2d-cdr.ru/vektornyj-klipart/multiki/personazhi-multfilmov/russkie-1/znajka-2</a:t>
            </a:r>
            <a:r>
              <a:rPr lang="en-US" sz="2800" dirty="0" smtClean="0">
                <a:hlinkClick r:id="rId5"/>
              </a:rPr>
              <a:t>/</a:t>
            </a:r>
            <a:r>
              <a:rPr lang="ru-RU" sz="2800" dirty="0" smtClean="0"/>
              <a:t> </a:t>
            </a:r>
          </a:p>
          <a:p>
            <a:pPr marL="514350" indent="-514350">
              <a:buBlip>
                <a:blip r:embed="rId2"/>
              </a:buBlip>
            </a:pPr>
            <a:r>
              <a:rPr lang="en-US" sz="2800" dirty="0">
                <a:hlinkClick r:id="rId6"/>
              </a:rPr>
              <a:t>https://www.pinterest.ru/pin/860539441272074460</a:t>
            </a:r>
            <a:r>
              <a:rPr lang="en-US" sz="2800" dirty="0" smtClean="0">
                <a:hlinkClick r:id="rId6"/>
              </a:rPr>
              <a:t>/</a:t>
            </a:r>
            <a:endParaRPr lang="ru-RU" sz="2800" dirty="0" smtClean="0"/>
          </a:p>
          <a:p>
            <a:pPr marL="514350" indent="-514350">
              <a:buBlip>
                <a:blip r:embed="rId2"/>
              </a:buBlip>
            </a:pPr>
            <a:r>
              <a:rPr lang="en-US" sz="2800" dirty="0">
                <a:hlinkClick r:id="rId7"/>
              </a:rPr>
              <a:t>https://</a:t>
            </a:r>
            <a:r>
              <a:rPr lang="en-US" sz="2800" dirty="0" smtClean="0">
                <a:hlinkClick r:id="rId7"/>
              </a:rPr>
              <a:t>litvek.com/br/318253?p=24</a:t>
            </a:r>
            <a:r>
              <a:rPr lang="ru-RU" sz="2800" dirty="0" smtClean="0"/>
              <a:t> </a:t>
            </a:r>
          </a:p>
          <a:p>
            <a:pPr marL="514350" indent="-514350">
              <a:buBlip>
                <a:blip r:embed="rId2"/>
              </a:buBlip>
            </a:pPr>
            <a:endParaRPr lang="ru-RU" sz="2800" dirty="0" smtClean="0"/>
          </a:p>
          <a:p>
            <a:pPr marL="1314450" lvl="2" indent="-514350">
              <a:buBlip>
                <a:blip r:embed="rId2"/>
              </a:buBlip>
            </a:pPr>
            <a:endParaRPr lang="ru-RU" sz="2800" dirty="0" smtClean="0"/>
          </a:p>
        </p:txBody>
      </p:sp>
    </p:spTree>
    <p:extLst>
      <p:ext uri="{BB962C8B-B14F-4D97-AF65-F5344CB8AC3E}">
        <p14:creationId xmlns:p14="http://schemas.microsoft.com/office/powerpoint/2010/main" val="3408532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702258" y="1091907"/>
            <a:ext cx="8379725" cy="5078313"/>
          </a:xfrm>
          <a:prstGeom prst="rect">
            <a:avLst/>
          </a:prstGeom>
        </p:spPr>
        <p:txBody>
          <a:bodyPr wrap="square">
            <a:spAutoFit/>
          </a:bodyPr>
          <a:lstStyle/>
          <a:p>
            <a:pPr lvl="0" fontAlgn="base">
              <a:lnSpc>
                <a:spcPct val="150000"/>
              </a:lnSpc>
              <a:spcBef>
                <a:spcPct val="0"/>
              </a:spcBef>
              <a:spcAft>
                <a:spcPct val="0"/>
              </a:spcAft>
            </a:pPr>
            <a:r>
              <a:rPr kumimoji="1" lang="ru-RU" altLang="ru-RU" sz="3600" b="1" i="1" dirty="0" smtClean="0">
                <a:solidFill>
                  <a:srgbClr val="FFFF00"/>
                </a:solidFill>
                <a:latin typeface="TruthCYR Medium" panose="02000603050000020004" pitchFamily="50" charset="-52"/>
              </a:rPr>
              <a:t>Цели </a:t>
            </a:r>
            <a:r>
              <a:rPr kumimoji="1" lang="ru-RU" altLang="ru-RU" sz="3600" b="1" i="1" dirty="0">
                <a:solidFill>
                  <a:srgbClr val="FFFF00"/>
                </a:solidFill>
                <a:latin typeface="TruthCYR Medium" panose="02000603050000020004" pitchFamily="50" charset="-52"/>
              </a:rPr>
              <a:t>урока</a:t>
            </a:r>
            <a:r>
              <a:rPr kumimoji="1" lang="ru-RU" altLang="ru-RU" sz="3600" b="1" i="1" dirty="0" smtClean="0">
                <a:solidFill>
                  <a:srgbClr val="FFFF00"/>
                </a:solidFill>
                <a:latin typeface="TruthCYR Medium" panose="02000603050000020004" pitchFamily="50" charset="-52"/>
              </a:rPr>
              <a:t>:</a:t>
            </a:r>
            <a:r>
              <a:rPr kumimoji="1" lang="ru-RU" altLang="ru-RU" sz="3600" b="1" i="1" dirty="0">
                <a:solidFill>
                  <a:srgbClr val="FFFF00"/>
                </a:solidFill>
                <a:latin typeface="TruthCYR Medium" panose="02000603050000020004" pitchFamily="50" charset="-52"/>
              </a:rPr>
              <a:t/>
            </a:r>
            <a:br>
              <a:rPr kumimoji="1" lang="ru-RU" altLang="ru-RU" sz="3600" b="1" i="1" dirty="0">
                <a:solidFill>
                  <a:srgbClr val="FFFF00"/>
                </a:solidFill>
                <a:latin typeface="TruthCYR Medium" panose="02000603050000020004" pitchFamily="50" charset="-52"/>
              </a:rPr>
            </a:br>
            <a:r>
              <a:rPr kumimoji="1" lang="ru-RU" altLang="ru-RU" sz="3600" b="1" i="1" dirty="0" smtClean="0">
                <a:solidFill>
                  <a:srgbClr val="FFFFFF"/>
                </a:solidFill>
                <a:latin typeface="TruthCYR Medium" panose="02000603050000020004" pitchFamily="50" charset="-52"/>
              </a:rPr>
              <a:t>       Вспомнить </a:t>
            </a:r>
            <a:r>
              <a:rPr kumimoji="1" lang="ru-RU" altLang="ru-RU" sz="3600" b="1" i="1" dirty="0">
                <a:solidFill>
                  <a:srgbClr val="FFFFFF"/>
                </a:solidFill>
                <a:latin typeface="TruthCYR Medium" panose="02000603050000020004" pitchFamily="50" charset="-52"/>
              </a:rPr>
              <a:t>…</a:t>
            </a:r>
            <a:br>
              <a:rPr kumimoji="1" lang="ru-RU" altLang="ru-RU" sz="3600" b="1" i="1" dirty="0">
                <a:solidFill>
                  <a:srgbClr val="FFFFFF"/>
                </a:solidFill>
                <a:latin typeface="TruthCYR Medium" panose="02000603050000020004" pitchFamily="50" charset="-52"/>
              </a:rPr>
            </a:br>
            <a:r>
              <a:rPr kumimoji="1" lang="ru-RU" altLang="ru-RU" sz="3600" b="1" i="1" dirty="0">
                <a:solidFill>
                  <a:srgbClr val="FFFFFF"/>
                </a:solidFill>
                <a:latin typeface="TruthCYR Medium" panose="02000603050000020004" pitchFamily="50" charset="-52"/>
              </a:rPr>
              <a:t> </a:t>
            </a:r>
            <a:r>
              <a:rPr kumimoji="1" lang="ru-RU" altLang="ru-RU" sz="3600" b="1" i="1" dirty="0" smtClean="0">
                <a:solidFill>
                  <a:srgbClr val="FFFFFF"/>
                </a:solidFill>
                <a:latin typeface="TruthCYR Medium" panose="02000603050000020004" pitchFamily="50" charset="-52"/>
              </a:rPr>
              <a:t>                  Узнать </a:t>
            </a:r>
            <a:r>
              <a:rPr kumimoji="1" lang="ru-RU" altLang="ru-RU" sz="3600" b="1" i="1" dirty="0">
                <a:solidFill>
                  <a:srgbClr val="FFFFFF"/>
                </a:solidFill>
                <a:latin typeface="TruthCYR Medium" panose="02000603050000020004" pitchFamily="50" charset="-52"/>
              </a:rPr>
              <a:t>…</a:t>
            </a:r>
            <a:br>
              <a:rPr kumimoji="1" lang="ru-RU" altLang="ru-RU" sz="3600" b="1" i="1" dirty="0">
                <a:solidFill>
                  <a:srgbClr val="FFFFFF"/>
                </a:solidFill>
                <a:latin typeface="TruthCYR Medium" panose="02000603050000020004" pitchFamily="50" charset="-52"/>
              </a:rPr>
            </a:br>
            <a:r>
              <a:rPr kumimoji="1" lang="ru-RU" altLang="ru-RU" sz="3600" b="1" i="1">
                <a:solidFill>
                  <a:srgbClr val="FFFFFF"/>
                </a:solidFill>
                <a:latin typeface="TruthCYR Medium" panose="02000603050000020004" pitchFamily="50" charset="-52"/>
              </a:rPr>
              <a:t> </a:t>
            </a:r>
            <a:r>
              <a:rPr kumimoji="1" lang="ru-RU" altLang="ru-RU" sz="3600" b="1" i="1" smtClean="0">
                <a:solidFill>
                  <a:srgbClr val="FFFFFF"/>
                </a:solidFill>
                <a:latin typeface="TruthCYR Medium" panose="02000603050000020004" pitchFamily="50" charset="-52"/>
              </a:rPr>
              <a:t>                            </a:t>
            </a:r>
            <a:r>
              <a:rPr kumimoji="1" lang="ru-RU" altLang="ru-RU" sz="3600" b="1" i="1">
                <a:solidFill>
                  <a:srgbClr val="FFFFFF"/>
                </a:solidFill>
                <a:latin typeface="TruthCYR Medium" panose="02000603050000020004" pitchFamily="50" charset="-52"/>
              </a:rPr>
              <a:t>У</a:t>
            </a:r>
            <a:r>
              <a:rPr kumimoji="1" lang="ru-RU" altLang="ru-RU" sz="3600" b="1" i="1" smtClean="0">
                <a:solidFill>
                  <a:srgbClr val="FFFFFF"/>
                </a:solidFill>
                <a:latin typeface="TruthCYR Medium" panose="02000603050000020004" pitchFamily="50" charset="-52"/>
              </a:rPr>
              <a:t>читься </a:t>
            </a:r>
            <a:r>
              <a:rPr kumimoji="1" lang="ru-RU" altLang="ru-RU" sz="3600" b="1" i="1" dirty="0">
                <a:solidFill>
                  <a:srgbClr val="FFFFFF"/>
                </a:solidFill>
                <a:latin typeface="TruthCYR Medium" panose="02000603050000020004" pitchFamily="50" charset="-52"/>
              </a:rPr>
              <a:t>…</a:t>
            </a:r>
            <a:br>
              <a:rPr kumimoji="1" lang="ru-RU" altLang="ru-RU" sz="3600" b="1" i="1" dirty="0">
                <a:solidFill>
                  <a:srgbClr val="FFFFFF"/>
                </a:solidFill>
                <a:latin typeface="TruthCYR Medium" panose="02000603050000020004" pitchFamily="50" charset="-52"/>
              </a:rPr>
            </a:br>
            <a:r>
              <a:rPr kumimoji="1" lang="ru-RU" altLang="ru-RU" sz="3600" b="1" i="1" dirty="0">
                <a:solidFill>
                  <a:srgbClr val="FFFFFF"/>
                </a:solidFill>
                <a:latin typeface="TruthCYR Medium" panose="02000603050000020004" pitchFamily="50" charset="-52"/>
              </a:rPr>
              <a:t/>
            </a:r>
            <a:br>
              <a:rPr kumimoji="1" lang="ru-RU" altLang="ru-RU" sz="3600" b="1" i="1" dirty="0">
                <a:solidFill>
                  <a:srgbClr val="FFFFFF"/>
                </a:solidFill>
                <a:latin typeface="TruthCYR Medium" panose="02000603050000020004" pitchFamily="50" charset="-52"/>
              </a:rPr>
            </a:br>
            <a:endParaRPr lang="ru-RU" sz="3600" i="1" dirty="0"/>
          </a:p>
        </p:txBody>
      </p:sp>
    </p:spTree>
    <p:extLst>
      <p:ext uri="{BB962C8B-B14F-4D97-AF65-F5344CB8AC3E}">
        <p14:creationId xmlns:p14="http://schemas.microsoft.com/office/powerpoint/2010/main" val="13940533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rotWithShape="1">
          <a:blip r:embed="rId2"/>
          <a:srcRect l="735" t="9230" r="1085" b="10985"/>
          <a:stretch/>
        </p:blipFill>
        <p:spPr>
          <a:xfrm>
            <a:off x="2115403" y="1443554"/>
            <a:ext cx="8311488" cy="4734363"/>
          </a:xfrm>
          <a:prstGeom prst="rect">
            <a:avLst/>
          </a:prstGeom>
        </p:spPr>
      </p:pic>
      <p:sp>
        <p:nvSpPr>
          <p:cNvPr id="2" name="Заголовок 1"/>
          <p:cNvSpPr>
            <a:spLocks noGrp="1"/>
          </p:cNvSpPr>
          <p:nvPr>
            <p:ph type="title"/>
          </p:nvPr>
        </p:nvSpPr>
        <p:spPr/>
        <p:txBody>
          <a:bodyPr/>
          <a:lstStyle/>
          <a:p>
            <a:pPr algn="ctr"/>
            <a:r>
              <a:rPr lang="ru-RU" b="1" i="1" dirty="0" smtClean="0">
                <a:solidFill>
                  <a:srgbClr val="FFFF00"/>
                </a:solidFill>
              </a:rPr>
              <a:t>Лексическое значение слова</a:t>
            </a:r>
            <a:endParaRPr lang="ru-RU" b="1" i="1" dirty="0">
              <a:solidFill>
                <a:srgbClr val="FFFF00"/>
              </a:solidFill>
            </a:endParaRPr>
          </a:p>
        </p:txBody>
      </p:sp>
    </p:spTree>
    <p:extLst>
      <p:ext uri="{BB962C8B-B14F-4D97-AF65-F5344CB8AC3E}">
        <p14:creationId xmlns:p14="http://schemas.microsoft.com/office/powerpoint/2010/main" val="3833180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634558" y="750829"/>
            <a:ext cx="5278275" cy="5158652"/>
          </a:xfrm>
          <a:prstGeom prst="rect">
            <a:avLst/>
          </a:prstGeom>
        </p:spPr>
      </p:pic>
    </p:spTree>
    <p:extLst>
      <p:ext uri="{BB962C8B-B14F-4D97-AF65-F5344CB8AC3E}">
        <p14:creationId xmlns:p14="http://schemas.microsoft.com/office/powerpoint/2010/main" val="13243191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Кристаллы фо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Заголовок 1"/>
          <p:cNvSpPr>
            <a:spLocks noGrp="1"/>
          </p:cNvSpPr>
          <p:nvPr>
            <p:ph type="title"/>
          </p:nvPr>
        </p:nvSpPr>
        <p:spPr>
          <a:xfrm>
            <a:off x="1435290" y="3046863"/>
            <a:ext cx="9730854" cy="2139286"/>
          </a:xfrm>
          <a:solidFill>
            <a:srgbClr val="4D26DE"/>
          </a:solidFill>
        </p:spPr>
        <p:style>
          <a:lnRef idx="3">
            <a:schemeClr val="lt1"/>
          </a:lnRef>
          <a:fillRef idx="1">
            <a:schemeClr val="accent3"/>
          </a:fillRef>
          <a:effectRef idx="1">
            <a:schemeClr val="accent3"/>
          </a:effectRef>
          <a:fontRef idx="minor">
            <a:schemeClr val="lt1"/>
          </a:fontRef>
        </p:style>
        <p:txBody>
          <a:bodyPr>
            <a:normAutofit/>
          </a:bodyPr>
          <a:lstStyle/>
          <a:p>
            <a:pPr algn="ctr"/>
            <a:r>
              <a:rPr lang="ru-RU" sz="3600" b="1" i="1" dirty="0" smtClean="0">
                <a:solidFill>
                  <a:srgbClr val="FFFF00"/>
                </a:solidFill>
              </a:rPr>
              <a:t>Нужно </a:t>
            </a:r>
            <a:r>
              <a:rPr lang="ru-RU" sz="3600" b="1" i="1" dirty="0">
                <a:solidFill>
                  <a:srgbClr val="FFFF00"/>
                </a:solidFill>
              </a:rPr>
              <a:t>употреблять слова только в свойственном им значении. </a:t>
            </a:r>
            <a:r>
              <a:rPr lang="ru-RU" sz="3600" b="1" i="1" dirty="0" smtClean="0">
                <a:solidFill>
                  <a:srgbClr val="FFFF00"/>
                </a:solidFill>
              </a:rPr>
              <a:t/>
            </a:r>
            <a:br>
              <a:rPr lang="ru-RU" sz="3600" b="1" i="1" dirty="0" smtClean="0">
                <a:solidFill>
                  <a:srgbClr val="FFFF00"/>
                </a:solidFill>
              </a:rPr>
            </a:br>
            <a:r>
              <a:rPr lang="ru-RU" sz="3600" b="1" i="1" dirty="0" smtClean="0">
                <a:solidFill>
                  <a:srgbClr val="FFFF00"/>
                </a:solidFill>
              </a:rPr>
              <a:t>Правильно </a:t>
            </a:r>
            <a:r>
              <a:rPr lang="ru-RU" sz="3600" b="1" i="1" dirty="0">
                <a:solidFill>
                  <a:srgbClr val="FFFF00"/>
                </a:solidFill>
              </a:rPr>
              <a:t>употребляйте </a:t>
            </a:r>
            <a:r>
              <a:rPr lang="ru-RU" sz="3600" b="1" i="1" dirty="0" smtClean="0">
                <a:solidFill>
                  <a:srgbClr val="FFFF00"/>
                </a:solidFill>
              </a:rPr>
              <a:t>паронимы. </a:t>
            </a:r>
            <a:endParaRPr lang="ru-RU" sz="3600" b="1" i="1" dirty="0">
              <a:solidFill>
                <a:srgbClr val="FFFF00"/>
              </a:solidFill>
            </a:endParaRPr>
          </a:p>
        </p:txBody>
      </p:sp>
    </p:spTree>
    <p:extLst>
      <p:ext uri="{BB962C8B-B14F-4D97-AF65-F5344CB8AC3E}">
        <p14:creationId xmlns:p14="http://schemas.microsoft.com/office/powerpoint/2010/main" val="6519016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5732" y="386727"/>
            <a:ext cx="8540465" cy="838200"/>
          </a:xfrm>
          <a:noFill/>
          <a:ln>
            <a:noFill/>
          </a:ln>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ru-RU" b="1" i="1" dirty="0" smtClean="0">
                <a:solidFill>
                  <a:srgbClr val="FFFF00"/>
                </a:solidFill>
              </a:rPr>
              <a:t>Лексическая сочетаемость слов</a:t>
            </a:r>
            <a:br>
              <a:rPr lang="ru-RU" b="1" i="1" dirty="0" smtClean="0">
                <a:solidFill>
                  <a:srgbClr val="FFFF00"/>
                </a:solidFill>
              </a:rPr>
            </a:br>
            <a:r>
              <a:rPr lang="ru-RU" b="1" i="1" dirty="0" smtClean="0">
                <a:solidFill>
                  <a:srgbClr val="FFFF00"/>
                </a:solidFill>
              </a:rPr>
              <a:t>Установите связи между словами: </a:t>
            </a:r>
            <a:endParaRPr lang="ru-RU" sz="3600" b="1" i="1" dirty="0">
              <a:solidFill>
                <a:srgbClr val="FFFF0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996117547"/>
              </p:ext>
            </p:extLst>
          </p:nvPr>
        </p:nvGraphicFramePr>
        <p:xfrm>
          <a:off x="1146413" y="1639237"/>
          <a:ext cx="5358260" cy="4829019"/>
        </p:xfrm>
        <a:graphic>
          <a:graphicData uri="http://schemas.openxmlformats.org/drawingml/2006/table">
            <a:tbl>
              <a:tblPr firstRow="1" firstCol="1" bandRow="1"/>
              <a:tblGrid>
                <a:gridCol w="2678843"/>
                <a:gridCol w="2679417"/>
              </a:tblGrid>
              <a:tr h="524158">
                <a:tc>
                  <a:txBody>
                    <a:bodyPr/>
                    <a:lstStyle/>
                    <a:p>
                      <a:pPr algn="ctr">
                        <a:lnSpc>
                          <a:spcPct val="107000"/>
                        </a:lnSpc>
                        <a:spcAft>
                          <a:spcPts val="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Существительные</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Глаголы</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1006">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расходы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одержать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1006">
                <a:tc>
                  <a:txBody>
                    <a:bodyPr/>
                    <a:lstStyle/>
                    <a:p>
                      <a:pPr algn="just">
                        <a:lnSpc>
                          <a:spcPct val="107000"/>
                        </a:lnSpc>
                        <a:spcAft>
                          <a:spcPts val="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влияние </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уплатить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1006">
                <a:tc>
                  <a:txBody>
                    <a:bodyPr/>
                    <a:lstStyle/>
                    <a:p>
                      <a:pPr algn="just">
                        <a:lnSpc>
                          <a:spcPct val="107000"/>
                        </a:lnSpc>
                        <a:spcAft>
                          <a:spcPts val="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кругозор</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потерпеть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1006">
                <a:tc>
                  <a:txBody>
                    <a:bodyPr/>
                    <a:lstStyle/>
                    <a:p>
                      <a:pPr algn="just">
                        <a:lnSpc>
                          <a:spcPct val="107000"/>
                        </a:lnSpc>
                        <a:spcAft>
                          <a:spcPts val="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дети</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предпринимать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1006">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мускулы</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оказать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1006">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поражение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играть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1006">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налоги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расширить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1006">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победа</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принимать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1006">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роль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оплатить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1006">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попытка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вырастить </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1006">
                <a:tc>
                  <a:txBody>
                    <a:bodyPr/>
                    <a:lstStyle/>
                    <a:p>
                      <a:pPr algn="just">
                        <a:lnSpc>
                          <a:spcPct val="107000"/>
                        </a:lnSpc>
                        <a:spcAft>
                          <a:spcPts val="0"/>
                        </a:spcAft>
                      </a:pPr>
                      <a:r>
                        <a:rPr lang="ru-RU"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меры</a:t>
                      </a:r>
                      <a:endParaRPr lang="ru-RU"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07000"/>
                        </a:lnSpc>
                        <a:spcAft>
                          <a:spcPts val="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нарастить </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p:nvPr/>
        </p:nvSpPr>
        <p:spPr>
          <a:xfrm>
            <a:off x="7560862" y="1746913"/>
            <a:ext cx="3630303" cy="4524315"/>
          </a:xfrm>
          <a:prstGeom prst="rect">
            <a:avLst/>
          </a:prstGeom>
          <a:noFill/>
        </p:spPr>
        <p:txBody>
          <a:bodyPr wrap="square" rtlCol="0">
            <a:spAutoFit/>
          </a:bodyPr>
          <a:lstStyle/>
          <a:p>
            <a:r>
              <a:rPr lang="ru-RU" sz="2400" dirty="0" smtClean="0"/>
              <a:t>расширить кругозор</a:t>
            </a:r>
          </a:p>
          <a:p>
            <a:r>
              <a:rPr lang="ru-RU" sz="2400" dirty="0" smtClean="0"/>
              <a:t>нарастить мускулы</a:t>
            </a:r>
          </a:p>
          <a:p>
            <a:r>
              <a:rPr lang="ru-RU" sz="2400" dirty="0" smtClean="0"/>
              <a:t>одержать победу</a:t>
            </a:r>
          </a:p>
          <a:p>
            <a:r>
              <a:rPr lang="ru-RU" sz="2400" dirty="0" smtClean="0"/>
              <a:t>потерпеть поражение</a:t>
            </a:r>
          </a:p>
          <a:p>
            <a:r>
              <a:rPr lang="ru-RU" sz="2400" dirty="0" smtClean="0"/>
              <a:t>предпринимать попытки</a:t>
            </a:r>
          </a:p>
          <a:p>
            <a:r>
              <a:rPr lang="ru-RU" sz="2400" dirty="0" smtClean="0"/>
              <a:t>принимать меры</a:t>
            </a:r>
          </a:p>
          <a:p>
            <a:r>
              <a:rPr lang="ru-RU" sz="2400" dirty="0" smtClean="0"/>
              <a:t>оплатить расходы</a:t>
            </a:r>
          </a:p>
          <a:p>
            <a:r>
              <a:rPr lang="ru-RU" sz="2400" dirty="0" smtClean="0"/>
              <a:t>уплатить налоги</a:t>
            </a:r>
          </a:p>
          <a:p>
            <a:r>
              <a:rPr lang="ru-RU" sz="2400" dirty="0" smtClean="0"/>
              <a:t>вырастить детей</a:t>
            </a:r>
          </a:p>
          <a:p>
            <a:r>
              <a:rPr lang="ru-RU" sz="2400" dirty="0" smtClean="0"/>
              <a:t>нарастить мускулы</a:t>
            </a:r>
          </a:p>
          <a:p>
            <a:r>
              <a:rPr lang="ru-RU" sz="2400" dirty="0" smtClean="0"/>
              <a:t>оказать влияние </a:t>
            </a:r>
            <a:endParaRPr lang="ru-RU" sz="2400" dirty="0"/>
          </a:p>
        </p:txBody>
      </p:sp>
    </p:spTree>
    <p:extLst>
      <p:ext uri="{BB962C8B-B14F-4D97-AF65-F5344CB8AC3E}">
        <p14:creationId xmlns:p14="http://schemas.microsoft.com/office/powerpoint/2010/main" val="204298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Кристаллы фо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Заголовок 1"/>
          <p:cNvSpPr>
            <a:spLocks noGrp="1"/>
          </p:cNvSpPr>
          <p:nvPr>
            <p:ph type="title"/>
          </p:nvPr>
        </p:nvSpPr>
        <p:spPr>
          <a:xfrm>
            <a:off x="1435290" y="3742899"/>
            <a:ext cx="9730854" cy="1593376"/>
          </a:xfrm>
          <a:solidFill>
            <a:srgbClr val="4D26DE"/>
          </a:solidFill>
        </p:spPr>
        <p:style>
          <a:lnRef idx="3">
            <a:schemeClr val="lt1"/>
          </a:lnRef>
          <a:fillRef idx="1">
            <a:schemeClr val="accent3"/>
          </a:fillRef>
          <a:effectRef idx="1">
            <a:schemeClr val="accent3"/>
          </a:effectRef>
          <a:fontRef idx="minor">
            <a:schemeClr val="lt1"/>
          </a:fontRef>
        </p:style>
        <p:txBody>
          <a:bodyPr>
            <a:normAutofit/>
          </a:bodyPr>
          <a:lstStyle/>
          <a:p>
            <a:pPr algn="ctr"/>
            <a:r>
              <a:rPr lang="ru-RU" b="1" i="1" dirty="0" smtClean="0">
                <a:solidFill>
                  <a:srgbClr val="FFFF00"/>
                </a:solidFill>
              </a:rPr>
              <a:t>Не </a:t>
            </a:r>
            <a:r>
              <a:rPr lang="ru-RU" b="1" i="1" dirty="0">
                <a:solidFill>
                  <a:srgbClr val="FFFF00"/>
                </a:solidFill>
              </a:rPr>
              <a:t>следует нарушать лексическую сочетаемость </a:t>
            </a:r>
            <a:r>
              <a:rPr lang="ru-RU" b="1" i="1" dirty="0" smtClean="0">
                <a:solidFill>
                  <a:srgbClr val="FFFF00"/>
                </a:solidFill>
              </a:rPr>
              <a:t>слов. </a:t>
            </a:r>
            <a:endParaRPr lang="ru-RU" sz="3600" b="1" i="1" dirty="0">
              <a:solidFill>
                <a:srgbClr val="FFFF00"/>
              </a:solidFill>
            </a:endParaRPr>
          </a:p>
        </p:txBody>
      </p:sp>
    </p:spTree>
    <p:extLst>
      <p:ext uri="{BB962C8B-B14F-4D97-AF65-F5344CB8AC3E}">
        <p14:creationId xmlns:p14="http://schemas.microsoft.com/office/powerpoint/2010/main" val="13542039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2388" y="544772"/>
            <a:ext cx="10972801" cy="1643487"/>
          </a:xfrm>
          <a:noFill/>
          <a:ln>
            <a:noFill/>
          </a:ln>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ru-RU" b="1" i="1" dirty="0" smtClean="0">
                <a:solidFill>
                  <a:srgbClr val="FFFF00"/>
                </a:solidFill>
              </a:rPr>
              <a:t>Прочитайте словосочетания. </a:t>
            </a:r>
            <a:br>
              <a:rPr lang="ru-RU" b="1" i="1" dirty="0" smtClean="0">
                <a:solidFill>
                  <a:srgbClr val="FFFF00"/>
                </a:solidFill>
              </a:rPr>
            </a:br>
            <a:r>
              <a:rPr lang="ru-RU" b="1" i="1" dirty="0" smtClean="0">
                <a:solidFill>
                  <a:srgbClr val="FFFF00"/>
                </a:solidFill>
              </a:rPr>
              <a:t>Что </a:t>
            </a:r>
            <a:r>
              <a:rPr lang="ru-RU" b="1" i="1" dirty="0">
                <a:solidFill>
                  <a:srgbClr val="FFFF00"/>
                </a:solidFill>
              </a:rPr>
              <a:t>их объединяет, нет ли в них чего-то необычного? </a:t>
            </a:r>
            <a:endParaRPr lang="ru-RU" sz="3600" b="1" i="1" dirty="0">
              <a:solidFill>
                <a:srgbClr val="FFFF00"/>
              </a:solidFill>
            </a:endParaRPr>
          </a:p>
        </p:txBody>
      </p:sp>
      <p:sp>
        <p:nvSpPr>
          <p:cNvPr id="4" name="TextBox 3"/>
          <p:cNvSpPr txBox="1"/>
          <p:nvPr/>
        </p:nvSpPr>
        <p:spPr>
          <a:xfrm>
            <a:off x="3794078" y="2433919"/>
            <a:ext cx="4503761" cy="2862322"/>
          </a:xfrm>
          <a:prstGeom prst="rect">
            <a:avLst/>
          </a:prstGeom>
          <a:noFill/>
        </p:spPr>
        <p:txBody>
          <a:bodyPr wrap="square" rtlCol="0">
            <a:spAutoFit/>
          </a:bodyPr>
          <a:lstStyle/>
          <a:p>
            <a:r>
              <a:rPr lang="ru-RU" sz="3600" i="1" dirty="0"/>
              <a:t>л</a:t>
            </a:r>
            <a:r>
              <a:rPr lang="ru-RU" sz="3600" i="1" dirty="0" smtClean="0"/>
              <a:t>едяной айсберг</a:t>
            </a:r>
          </a:p>
          <a:p>
            <a:r>
              <a:rPr lang="ru-RU" sz="3600" i="1" dirty="0" smtClean="0"/>
              <a:t>коллеги </a:t>
            </a:r>
            <a:r>
              <a:rPr lang="ru-RU" sz="3600" i="1" dirty="0"/>
              <a:t>по </a:t>
            </a:r>
            <a:r>
              <a:rPr lang="ru-RU" sz="3600" i="1" dirty="0" smtClean="0"/>
              <a:t>работе</a:t>
            </a:r>
          </a:p>
          <a:p>
            <a:r>
              <a:rPr lang="ru-RU" sz="3600" i="1" dirty="0" smtClean="0"/>
              <a:t>присниться </a:t>
            </a:r>
            <a:r>
              <a:rPr lang="ru-RU" sz="3600" i="1" dirty="0"/>
              <a:t>во </a:t>
            </a:r>
            <a:r>
              <a:rPr lang="ru-RU" sz="3600" i="1" dirty="0" smtClean="0"/>
              <a:t>сне</a:t>
            </a:r>
          </a:p>
          <a:p>
            <a:r>
              <a:rPr lang="ru-RU" sz="3600" i="1" dirty="0" smtClean="0"/>
              <a:t>спускаться вниз</a:t>
            </a:r>
          </a:p>
          <a:p>
            <a:r>
              <a:rPr lang="ru-RU" sz="3600" i="1" dirty="0" smtClean="0"/>
              <a:t>промахнуться мимо</a:t>
            </a:r>
            <a:endParaRPr lang="ru-RU" sz="3600" i="1" dirty="0"/>
          </a:p>
        </p:txBody>
      </p:sp>
    </p:spTree>
    <p:extLst>
      <p:ext uri="{BB962C8B-B14F-4D97-AF65-F5344CB8AC3E}">
        <p14:creationId xmlns:p14="http://schemas.microsoft.com/office/powerpoint/2010/main" val="3691113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Selling a Product or Service">
  <a:themeElements>
    <a:clrScheme name="Другая 1">
      <a:dk1>
        <a:srgbClr val="FF0000"/>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fontScheme name="Selling a Product or Service">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2400" b="1" i="0" u="none" strike="noStrike" cap="none" normalizeH="0" baseline="0" smtClean="0">
            <a:ln>
              <a:noFill/>
            </a:ln>
            <a:solidFill>
              <a:schemeClr val="tx1"/>
            </a:solidFill>
            <a:effectLst/>
            <a:latin typeface="Monotype Corsiva"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2400" b="1" i="0" u="none" strike="noStrike" cap="none" normalizeH="0" baseline="0" smtClean="0">
            <a:ln>
              <a:noFill/>
            </a:ln>
            <a:solidFill>
              <a:schemeClr val="tx1"/>
            </a:solidFill>
            <a:effectLst/>
            <a:latin typeface="Monotype Corsiva" pitchFamily="66" charset="0"/>
          </a:defRPr>
        </a:defPPr>
      </a:lstStyle>
    </a:lnDef>
  </a:objectDefaults>
  <a:extraClrSchemeLst>
    <a:extraClrScheme>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Selling a Product or Service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Selling a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Selling a Product or Service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elling a Product or Service">
  <a:themeElements>
    <a:clrScheme name="Другая 1">
      <a:dk1>
        <a:srgbClr val="FF0000"/>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fontScheme name="Selling a Product or Service">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2400" b="1" i="0" u="none" strike="noStrike" cap="none" normalizeH="0" baseline="0" smtClean="0">
            <a:ln>
              <a:noFill/>
            </a:ln>
            <a:solidFill>
              <a:schemeClr val="tx1"/>
            </a:solidFill>
            <a:effectLst/>
            <a:latin typeface="Monotype Corsiva"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2400" b="1" i="0" u="none" strike="noStrike" cap="none" normalizeH="0" baseline="0" smtClean="0">
            <a:ln>
              <a:noFill/>
            </a:ln>
            <a:solidFill>
              <a:schemeClr val="tx1"/>
            </a:solidFill>
            <a:effectLst/>
            <a:latin typeface="Monotype Corsiva" pitchFamily="66" charset="0"/>
          </a:defRPr>
        </a:defPPr>
      </a:lstStyle>
    </a:lnDef>
  </a:objectDefaults>
  <a:extraClrSchemeLst>
    <a:extraClrScheme>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Selling a Product or Service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Selling a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Selling a Product or Service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elling a Product or Service">
  <a:themeElements>
    <a:clrScheme name="Другая 1">
      <a:dk1>
        <a:srgbClr val="FF0000"/>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fontScheme name="Selling a Product or Service">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2400" b="1" i="0" u="none" strike="noStrike" cap="none" normalizeH="0" baseline="0" smtClean="0">
            <a:ln>
              <a:noFill/>
            </a:ln>
            <a:solidFill>
              <a:schemeClr val="tx1"/>
            </a:solidFill>
            <a:effectLst/>
            <a:latin typeface="Monotype Corsiva"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2400" b="1" i="0" u="none" strike="noStrike" cap="none" normalizeH="0" baseline="0" smtClean="0">
            <a:ln>
              <a:noFill/>
            </a:ln>
            <a:solidFill>
              <a:schemeClr val="tx1"/>
            </a:solidFill>
            <a:effectLst/>
            <a:latin typeface="Monotype Corsiva" pitchFamily="66" charset="0"/>
          </a:defRPr>
        </a:defPPr>
      </a:lstStyle>
    </a:lnDef>
  </a:objectDefaults>
  <a:extraClrSchemeLst>
    <a:extraClrScheme>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Selling a Product or Service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Selling a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Selling a Product or Service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345</Words>
  <Application>Microsoft Office PowerPoint</Application>
  <PresentationFormat>Широкоэкранный</PresentationFormat>
  <Paragraphs>98</Paragraphs>
  <Slides>24</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3</vt:i4>
      </vt:variant>
      <vt:variant>
        <vt:lpstr>Заголовки слайдов</vt:lpstr>
      </vt:variant>
      <vt:variant>
        <vt:i4>24</vt:i4>
      </vt:variant>
    </vt:vector>
  </HeadingPairs>
  <TitlesOfParts>
    <vt:vector size="35" baseType="lpstr">
      <vt:lpstr>Arial</vt:lpstr>
      <vt:lpstr>Calibri</vt:lpstr>
      <vt:lpstr>Monotype Corsiva</vt:lpstr>
      <vt:lpstr>Segoe Script</vt:lpstr>
      <vt:lpstr>Tahoma</vt:lpstr>
      <vt:lpstr>Times New Roman</vt:lpstr>
      <vt:lpstr>TruthCYR Medium</vt:lpstr>
      <vt:lpstr>Wingdings</vt:lpstr>
      <vt:lpstr>Selling a Product or Service</vt:lpstr>
      <vt:lpstr>1_Selling a Product or Service</vt:lpstr>
      <vt:lpstr>2_Selling a Product or Service</vt:lpstr>
      <vt:lpstr>Презентация PowerPoint</vt:lpstr>
      <vt:lpstr>Презентация PowerPoint</vt:lpstr>
      <vt:lpstr>Презентация PowerPoint</vt:lpstr>
      <vt:lpstr>Лексическое значение слова</vt:lpstr>
      <vt:lpstr>Презентация PowerPoint</vt:lpstr>
      <vt:lpstr>Нужно употреблять слова только в свойственном им значении.  Правильно употребляйте паронимы. </vt:lpstr>
      <vt:lpstr>Лексическая сочетаемость слов Установите связи между словами: </vt:lpstr>
      <vt:lpstr>Не следует нарушать лексическую сочетаемость слов. </vt:lpstr>
      <vt:lpstr>Прочитайте словосочетания.  Что их объединяет, нет ли в них чего-то необычного? </vt:lpstr>
      <vt:lpstr>Презентация PowerPoint</vt:lpstr>
      <vt:lpstr>Избегайте многословия, не используйте лишние по смыслу слова.  </vt:lpstr>
      <vt:lpstr>Презентация PowerPoint</vt:lpstr>
      <vt:lpstr>Презентация PowerPoint</vt:lpstr>
      <vt:lpstr>Презентация PowerPoint</vt:lpstr>
      <vt:lpstr>Выпишите предложения, в которых заимствованные слова употреблены неуместно, неправильно. Исправьте ошибки.   1. Мы пойдём в кино и будем есть попкорм. 2. В изложении пятиклассника много дефектов. 3. Абстракционизм - одно из главных художественных направлений в искусстве 20 века.4. Во многих больницах области имеется прогрессивное оборудование. 5. Во время интервала между уроками я стараюсь больше общаться с друзьями. 6. Раздел лингвистики, изучающий звуковой состав языка, называется фонетикой.  </vt:lpstr>
      <vt:lpstr>Употребляйте заимствованные слова правильно. Не используйте заимствованные слова там, где можно обойтись без них.   </vt:lpstr>
      <vt:lpstr>Фразеологизмы</vt:lpstr>
      <vt:lpstr>Не заменяйте одни слова во фразеологизме другими, даже если они похожи по смыслу».    </vt:lpstr>
      <vt:lpstr>1. Нужно употреблять слова только в свойственном им значении.  Правильно употребляйте паронимы.  2. Не следует нарушать лексическую сочетаемость слов.  3. Избегайте многословия, не используйте лишние по смыслу слова.  4. Употребляйте заимствованные слова правильно. Не используйте заимствованные слова там, где можно обойтись без них.  5. Не заменяйте одни слова во фразеологизме другими, даже если они похожи по смыслу».</vt:lpstr>
      <vt:lpstr>Презентация PowerPoint</vt:lpstr>
      <vt:lpstr>Сегодня на уроке вы сумели </vt:lpstr>
      <vt:lpstr>Презентация PowerPoint</vt:lpstr>
      <vt:lpstr>Презентация PowerPoint</vt:lpstr>
      <vt:lpstr>Источники изображений.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cp:revision>
  <dcterms:modified xsi:type="dcterms:W3CDTF">2025-10-23T18:10:16Z</dcterms:modified>
</cp:coreProperties>
</file>