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58" r:id="rId4"/>
    <p:sldId id="259" r:id="rId5"/>
    <p:sldId id="260" r:id="rId6"/>
    <p:sldId id="261" r:id="rId7"/>
    <p:sldId id="256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28" autoAdjust="0"/>
    <p:restoredTop sz="94660"/>
  </p:normalViewPr>
  <p:slideViewPr>
    <p:cSldViewPr>
      <p:cViewPr varScale="1">
        <p:scale>
          <a:sx n="50" d="100"/>
          <a:sy n="50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Admin\&#1056;&#1072;&#1073;&#1086;&#1095;&#1080;&#1081;%20&#1089;&#1090;&#1086;&#1083;\&#1096;&#1082;&#1086;&#1083;&#1072;\1%20&#1082;&#1083;&#1072;&#1089;&#1089;\&#1082;&#1086;&#1089;&#1084;&#1086;&#1089;\&#1087;&#1088;&#1080;&#1083;&#1086;&#1078;&#1077;&#1085;&#1080;&#1077;%20&#1082;&#1086;&#1089;&#1084;&#1086;&#1083;&#1077;&#1090;\&#1079;&#1074;&#1077;&#1079;&#1076;&#1085;&#1086;&#1077;%20&#1085;&#1077;&#1073;&#1086;.mp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Admin\&#1056;&#1072;&#1073;&#1086;&#1095;&#1080;&#1081;%20&#1089;&#1090;&#1086;&#1083;\&#1096;&#1082;&#1086;&#1083;&#1072;\1%20&#1082;&#1083;&#1072;&#1089;&#1089;\&#1082;&#1086;&#1089;&#1084;&#1086;&#1089;\&#1087;&#1088;&#1080;&#1083;&#1086;&#1078;&#1077;&#1085;&#1080;&#1077;%20&#1082;&#1086;&#1089;&#1084;&#1086;&#1083;&#1077;&#1090;\&#1083;&#1091;&#1085;&#1072;&#1090;&#1080;&#1082;&#1080;.mp4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o7iqSvKBjY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youtube.com/watch?v=pE2d9WIOpnk" TargetMode="External"/><Relationship Id="rId4" Type="http://schemas.openxmlformats.org/officeDocument/2006/relationships/hyperlink" Target="https://www.youtube.com/results?search_query=&#1082;&#1086;&#1089;&#1084;&#1080;&#1095;&#1077;&#1089;&#1082;&#1072;&#1103;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bin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Admin\&#1056;&#1072;&#1073;&#1086;&#1095;&#1080;&#1081;%20&#1089;&#1090;&#1086;&#1083;\&#1096;&#1082;&#1086;&#1083;&#1072;\1%20&#1082;&#1083;&#1072;&#1089;&#1089;\&#1082;&#1086;&#1089;&#1084;&#1086;&#1089;\&#1087;&#1088;&#1080;&#1083;&#1086;&#1078;&#1077;&#1085;&#1080;&#1077;%20&#1082;&#1086;&#1089;&#1084;&#1086;&#1083;&#1077;&#1090;\&#1088;&#1072;&#1082;&#1077;&#1090;&#1072;.avi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2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643074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bg1"/>
                </a:solidFill>
              </a:rPr>
              <a:t>ТЕМА???</a:t>
            </a:r>
            <a:endParaRPr lang="ru-RU" sz="6600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41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6149563" y="1315630"/>
            <a:ext cx="2333639" cy="1750229"/>
          </a:xfrm>
          <a:prstGeom prst="rect">
            <a:avLst/>
          </a:prstGeom>
        </p:spPr>
      </p:pic>
      <p:pic>
        <p:nvPicPr>
          <p:cNvPr id="3" name="Рисунок 2" descr="IMG_41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3571876"/>
            <a:ext cx="3048021" cy="2286016"/>
          </a:xfrm>
          <a:prstGeom prst="rect">
            <a:avLst/>
          </a:prstGeom>
        </p:spPr>
      </p:pic>
      <p:pic>
        <p:nvPicPr>
          <p:cNvPr id="4" name="Рисунок 3" descr="IMG_41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3420063" y="580409"/>
            <a:ext cx="2928954" cy="2196716"/>
          </a:xfrm>
          <a:prstGeom prst="rect">
            <a:avLst/>
          </a:prstGeom>
        </p:spPr>
      </p:pic>
      <p:pic>
        <p:nvPicPr>
          <p:cNvPr id="6" name="Рисунок 5" descr="IMG_415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178563" y="2536025"/>
            <a:ext cx="4286280" cy="321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вездное небо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214289"/>
            <a:ext cx="8643998" cy="6482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лунатики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76221" y="321447"/>
            <a:ext cx="8239183" cy="61793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2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57290" y="1857364"/>
            <a:ext cx="6798592" cy="184665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Интернет ресурсы: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  <a:hlinkClick r:id="rId3"/>
              </a:rPr>
              <a:t>https://www.youtube.com/watch?v=oo7iqSvKBjY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  <a:hlinkClick r:id="rId4"/>
              </a:rPr>
              <a:t>https://www.youtube.com/results?search_query=космическая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  <a:hlinkClick r:id="rId5"/>
              </a:rPr>
              <a:t>https://www.youtube.com/watch?v=pE2d9WIOpnk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osmo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428604"/>
            <a:ext cx="8501122" cy="550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2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2428892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БЛИЦ- ТУРНИР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2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71538" y="1"/>
            <a:ext cx="68580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dirty="0" smtClean="0">
                <a:solidFill>
                  <a:srgbClr val="33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Юрий Алексеевич Гагарин – </a:t>
            </a:r>
          </a:p>
          <a:p>
            <a:pPr algn="ctr">
              <a:defRPr/>
            </a:pPr>
            <a:r>
              <a:rPr lang="ru-RU" sz="4000" dirty="0" smtClean="0">
                <a:solidFill>
                  <a:srgbClr val="33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первый человек в космосе</a:t>
            </a:r>
            <a:endParaRPr lang="ru-RU" sz="4000" dirty="0">
              <a:solidFill>
                <a:srgbClr val="33CC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4" name="Picture 13" descr="44145133_gagarin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1428736"/>
            <a:ext cx="3786214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Рисунок1"/>
          <p:cNvPicPr>
            <a:picLocks noChangeAspect="1" noChangeArrowheads="1"/>
          </p:cNvPicPr>
          <p:nvPr/>
        </p:nvPicPr>
        <p:blipFill>
          <a:blip r:embed="rId2"/>
          <a:srcRect l="3110" t="3104" r="3125"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8147237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642918"/>
            <a:ext cx="52578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Рисунок1"/>
          <p:cNvPicPr>
            <a:picLocks noChangeAspect="1" noChangeArrowheads="1"/>
          </p:cNvPicPr>
          <p:nvPr/>
        </p:nvPicPr>
        <p:blipFill>
          <a:blip r:embed="rId2"/>
          <a:srcRect l="3110" t="3104" r="3125"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Без названи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4" y="1357298"/>
            <a:ext cx="6229324" cy="498842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85984" y="323612"/>
            <a:ext cx="4572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dirty="0" smtClean="0">
                <a:solidFill>
                  <a:srgbClr val="33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Наша планета- Земля.</a:t>
            </a:r>
            <a:endParaRPr lang="ru-RU" sz="3600" dirty="0">
              <a:solidFill>
                <a:srgbClr val="33CC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thumb_l_26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 descr="prishelets-i-inoplanetyanin-animatsionnaya-kartinka-026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488" y="357166"/>
            <a:ext cx="2898065" cy="4071966"/>
          </a:xfrm>
          <a:prstGeom prst="rect">
            <a:avLst/>
          </a:prstGeom>
        </p:spPr>
      </p:pic>
      <p:pic>
        <p:nvPicPr>
          <p:cNvPr id="9" name="Рисунок 8" descr="prishelets-i-inoplanetyanin-animatsionnaya-kartinka-0276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10" y="4000504"/>
            <a:ext cx="2214578" cy="2214578"/>
          </a:xfrm>
          <a:prstGeom prst="rect">
            <a:avLst/>
          </a:prstGeom>
        </p:spPr>
      </p:pic>
      <p:pic>
        <p:nvPicPr>
          <p:cNvPr id="11" name="Рисунок 10" descr="prishelets-i-inoplanetyanin-animatsionnaya-kartinka-0276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2198" y="0"/>
            <a:ext cx="2400311" cy="2400311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5929322" y="5357826"/>
            <a:ext cx="1000132" cy="100013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13 0.13241 L 0.27413 0.1324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351 -0.25 L 0.43351 -0.25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2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521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акета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Рисунок1"/>
          <p:cNvPicPr>
            <a:picLocks noChangeAspect="1" noChangeArrowheads="1"/>
          </p:cNvPicPr>
          <p:nvPr/>
        </p:nvPicPr>
        <p:blipFill>
          <a:blip r:embed="rId2"/>
          <a:srcRect l="3110" t="3104" r="3125"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raket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285728"/>
            <a:ext cx="4643470" cy="657227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flipH="1">
            <a:off x="5743634" y="2285992"/>
            <a:ext cx="28288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dirty="0" smtClean="0">
                <a:solidFill>
                  <a:srgbClr val="33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Ракета</a:t>
            </a:r>
            <a:endParaRPr lang="ru-RU" sz="4000" dirty="0">
              <a:solidFill>
                <a:srgbClr val="33CC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29</Words>
  <Application>Microsoft Office PowerPoint</Application>
  <PresentationFormat>Экран (4:3)</PresentationFormat>
  <Paragraphs>11</Paragraphs>
  <Slides>13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ТЕМА???</vt:lpstr>
      <vt:lpstr>Слайд 2</vt:lpstr>
      <vt:lpstr>БЛИЦ- ТУРНИР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Юля</dc:creator>
  <cp:lastModifiedBy>Юлия</cp:lastModifiedBy>
  <cp:revision>34</cp:revision>
  <dcterms:created xsi:type="dcterms:W3CDTF">2019-04-02T14:45:56Z</dcterms:created>
  <dcterms:modified xsi:type="dcterms:W3CDTF">2019-09-04T15:45:29Z</dcterms:modified>
</cp:coreProperties>
</file>