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5360E-7F95-4C16-9FC0-7199D259F6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26A807-AB4B-45C2-BFCA-94706C1585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0E9568-8C5A-4170-8D2C-A210B4536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F83961-0FFF-4F2A-8D8D-08876972B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38B99B-3BB8-4162-A1DC-62091CC15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73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3C0FA-56DE-4D07-A2D4-638394BCA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2E86F8-A23A-46BB-B43D-9E9428F865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9C6586-6253-4792-B16F-63E1F9B62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73CB56-FC8F-45DD-9E48-A154F605C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EE4E7F-0098-473C-8603-D1A346F7D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059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9ADBF56-B25E-4CA3-92AA-40B11B60BF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4623CD-0ABA-401B-B0D1-A7C98AB42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672F65-F9AF-4C83-96CB-B4582BD76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8638F0-5447-4E3A-90B0-01DF7B0B3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40BFC6-F6B6-4E46-A9F1-E350C591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79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FE60A3-D549-405E-87EB-EAB96BD4C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445DFC-979A-4125-85D6-9D84700A7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3717A8-B356-4146-8F0D-ECAB43931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A065D-D333-4777-AD98-33B39122A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2A8BAB-0267-4B04-9DC1-F4EB3FCDB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053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85FADE-0C9B-4AEE-A657-D2420C038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4B2050-E404-4C72-A0F2-552F156B1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6024CD-6CBC-4C6A-B4F8-4AA8338B1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FCC777-F9CE-405C-B1CB-5705E0E6D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B42E68-711C-4845-83E2-DE4B11050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50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799E18-27A2-4991-9756-EDFD081F2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6C5259-6826-4B36-93AB-C2C076A9A9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09CF16-C83E-496E-AB22-CB37C44AE4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95D663-BEC6-4922-A491-4388002A1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CDF662-87C7-480F-83ED-09BA2E0AB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DE5827-9671-400B-BF34-4E151BF9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0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0435C-89A8-4772-86F1-362F22040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E947DF-4D01-49EB-971F-21FEA696F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FE24D55-92D8-4C03-AB2C-57691D872B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541A0F8-C4D5-4F2F-80E6-65FDB651E2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49AF09B-8D90-4FCF-908B-30CAD4B026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FB05A89-9020-4663-BB3F-A4F571BF4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E67EC5-CAF4-4600-A549-8F3B5F519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984AB68-888D-4E11-965E-86BFFB513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064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327A64-A6A5-4A5B-B51E-7D2DE47E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BEB1454-EF58-4C53-A042-72BF11A5C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4265B83-ED9D-4664-8DC3-5DD293C62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A91B665-A263-4C6F-8AD2-D6C6AC556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2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A214FA8-F110-4692-A859-2A7F58001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1BFDDD4-3BA0-4AE4-8AE6-A9B54BEFF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157D9D7-BEAF-45B0-8DC5-64E67E877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06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A7AE7-761C-4526-A4AC-36BCCB75F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70B0B4-6010-4131-BD32-A25684AF6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CFD6AF5-A1C4-4C15-A2E0-6FE3C0AA0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FA79E6-75AD-40E4-AE31-2E175C954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987312-0C04-41F0-9893-F89B64B4D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37E5BF-C5D0-400E-826C-58B91C0B2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14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337A6C-269E-48F0-BACD-1133E9F53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4035F71-1A26-49BE-8912-3D512F1AD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ABF2D1-D5A9-4CDD-AB98-5603B88888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20545C-5F1A-430D-B891-1558821ED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3A2894-F97D-4EC6-BE09-3AD75CBDC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33E3DC-3AF0-4333-B8FF-E0D2E7A90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32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3FFB3F-8383-4F7E-A298-814DE1FBF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AA795F-944F-44D3-93D5-3A47ECAC4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B4E9C0-83AF-4DAA-B623-330AB6AC9E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86198-9FB7-4F2C-82F0-1E7D545420D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4C458C-F769-4ABE-8AD6-EAF4E8D85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53C3ED-09DE-4713-AC7D-185F74A49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83695-37BA-47F3-8CE1-BB1342525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687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75D159D-DF8D-4481-9DFD-95872B7F8C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77" t="9219" r="29515" b="18636"/>
          <a:stretch/>
        </p:blipFill>
        <p:spPr>
          <a:xfrm>
            <a:off x="2911721" y="3501105"/>
            <a:ext cx="975611" cy="138201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CADEA85-5ACF-42A6-B3DA-04780A9E4C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78"/>
          <a:stretch/>
        </p:blipFill>
        <p:spPr>
          <a:xfrm>
            <a:off x="5931008" y="3221502"/>
            <a:ext cx="3793195" cy="363649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2A05785-7C42-4F00-8767-9DA7A3617173}"/>
              </a:ext>
            </a:extLst>
          </p:cNvPr>
          <p:cNvSpPr/>
          <p:nvPr/>
        </p:nvSpPr>
        <p:spPr>
          <a:xfrm>
            <a:off x="251089" y="3853557"/>
            <a:ext cx="331997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Фридрих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II</a:t>
            </a: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Великобритания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F86364A-2F9C-4257-BDDD-72AB1452B185}"/>
              </a:ext>
            </a:extLst>
          </p:cNvPr>
          <p:cNvSpPr/>
          <p:nvPr/>
        </p:nvSpPr>
        <p:spPr>
          <a:xfrm>
            <a:off x="3949680" y="3961279"/>
            <a:ext cx="21949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Елизавета Петровна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4C08A44-99EF-440D-822F-86F875E7D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32" y="136283"/>
            <a:ext cx="2834469" cy="35775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722B032-81F5-4141-B241-6435577FEE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959" r="11818"/>
          <a:stretch/>
        </p:blipFill>
        <p:spPr>
          <a:xfrm>
            <a:off x="8525022" y="-40808"/>
            <a:ext cx="3666978" cy="386141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CC259C8-D6F1-4841-89DE-EDE0B9F29F36}"/>
              </a:ext>
            </a:extLst>
          </p:cNvPr>
          <p:cNvSpPr/>
          <p:nvPr/>
        </p:nvSpPr>
        <p:spPr>
          <a:xfrm>
            <a:off x="9724203" y="5959398"/>
            <a:ext cx="23599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Маркиза де Помпадур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B62C78F-F55A-4D22-9671-58066A63F18C}"/>
              </a:ext>
            </a:extLst>
          </p:cNvPr>
          <p:cNvSpPr/>
          <p:nvPr/>
        </p:nvSpPr>
        <p:spPr>
          <a:xfrm>
            <a:off x="9954660" y="3961279"/>
            <a:ext cx="2225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Мария </a:t>
            </a:r>
            <a:r>
              <a:rPr lang="ru-RU" sz="2400" b="1" dirty="0" err="1"/>
              <a:t>Терезия</a:t>
            </a:r>
            <a:endParaRPr lang="ru-RU" sz="2400" b="1" dirty="0"/>
          </a:p>
        </p:txBody>
      </p:sp>
      <p:pic>
        <p:nvPicPr>
          <p:cNvPr id="1026" name="Picture 2" descr="ÐÐ°ÑÑÐ¸Ð½ÐºÐ¸ Ð¿Ð¾ Ð·Ð°Ð¿ÑÐ¾ÑÑ ÐµÐ»Ð¸Ð·Ð°Ð²ÐµÑÐ° Ð¿ÐµÑÑÐ¾Ð²Ð½Ð°">
            <a:extLst>
              <a:ext uri="{FF2B5EF4-FFF2-40B4-BE49-F238E27FC236}">
                <a16:creationId xmlns:a16="http://schemas.microsoft.com/office/drawing/2014/main" id="{7715AD5C-29E5-4966-B11A-FE25ED945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953" y="28873"/>
            <a:ext cx="3004811" cy="396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424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D5BAA3F-567D-4C71-80E9-81B71BC51A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708374"/>
              </p:ext>
            </p:extLst>
          </p:nvPr>
        </p:nvGraphicFramePr>
        <p:xfrm>
          <a:off x="778413" y="1760675"/>
          <a:ext cx="10635174" cy="3807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5058">
                  <a:extLst>
                    <a:ext uri="{9D8B030D-6E8A-4147-A177-3AD203B41FA5}">
                      <a16:colId xmlns:a16="http://schemas.microsoft.com/office/drawing/2014/main" val="2495215617"/>
                    </a:ext>
                  </a:extLst>
                </a:gridCol>
                <a:gridCol w="3770141">
                  <a:extLst>
                    <a:ext uri="{9D8B030D-6E8A-4147-A177-3AD203B41FA5}">
                      <a16:colId xmlns:a16="http://schemas.microsoft.com/office/drawing/2014/main" val="3805569582"/>
                    </a:ext>
                  </a:extLst>
                </a:gridCol>
                <a:gridCol w="3319975">
                  <a:extLst>
                    <a:ext uri="{9D8B030D-6E8A-4147-A177-3AD203B41FA5}">
                      <a16:colId xmlns:a16="http://schemas.microsoft.com/office/drawing/2014/main" val="4048244105"/>
                    </a:ext>
                  </a:extLst>
                </a:gridCol>
              </a:tblGrid>
              <a:tr h="60728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Сражение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Командующий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960725"/>
                  </a:ext>
                </a:extLst>
              </a:tr>
              <a:tr h="60728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19 августа 1757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776250"/>
                  </a:ext>
                </a:extLst>
              </a:tr>
              <a:tr h="607282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В.В. </a:t>
                      </a:r>
                      <a:r>
                        <a:rPr lang="ru-RU" sz="3600" dirty="0" err="1"/>
                        <a:t>Фермор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303475"/>
                  </a:ext>
                </a:extLst>
              </a:tr>
              <a:tr h="60728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12 августа 1759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509339"/>
                  </a:ext>
                </a:extLst>
              </a:tr>
              <a:tr h="607282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/>
                        <a:t>Взятие Берлина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З.Г. Чернышев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5600208"/>
                  </a:ext>
                </a:extLst>
              </a:tr>
              <a:tr h="607282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Взятие </a:t>
                      </a:r>
                      <a:r>
                        <a:rPr lang="ru-RU" sz="3600" dirty="0" err="1"/>
                        <a:t>Кольберга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П.А. Румянцев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81456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845C68E-FAAC-4F4E-B682-3B6EE93A34C5}"/>
              </a:ext>
            </a:extLst>
          </p:cNvPr>
          <p:cNvSpPr txBox="1"/>
          <p:nvPr/>
        </p:nvSpPr>
        <p:spPr>
          <a:xfrm>
            <a:off x="1786597" y="783206"/>
            <a:ext cx="9214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Основные сражения Семилетней войны (Россия)</a:t>
            </a:r>
          </a:p>
        </p:txBody>
      </p:sp>
    </p:spTree>
    <p:extLst>
      <p:ext uri="{BB962C8B-B14F-4D97-AF65-F5344CB8AC3E}">
        <p14:creationId xmlns:p14="http://schemas.microsoft.com/office/powerpoint/2010/main" val="3767273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8BF63B-29D9-427D-B7DF-D0DC5CE50B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24" t="17620" r="7451" b="10171"/>
          <a:stretch/>
        </p:blipFill>
        <p:spPr>
          <a:xfrm>
            <a:off x="375138" y="2700997"/>
            <a:ext cx="6616504" cy="415700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EE927C3-B059-4D6E-9390-2EDF05024A02}"/>
              </a:ext>
            </a:extLst>
          </p:cNvPr>
          <p:cNvSpPr/>
          <p:nvPr/>
        </p:nvSpPr>
        <p:spPr>
          <a:xfrm>
            <a:off x="375138" y="994678"/>
            <a:ext cx="114417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PT Serif"/>
              </a:rPr>
              <a:t>«От армии в 48 000 у меня в эту минуту не остается и 3000. Все бежит, и у меня нет больше власти над войском. В Берлине хорошо сделают, если подумают о своей безопасности. Жестокое несчастье, я его не переживу. Последствия битвы будут еще хуже самой битвы: у меня нет больше никаких средств, и сказать правду, считаю все потерянным. Я не переживу потери моего отечества»</a:t>
            </a:r>
          </a:p>
          <a:p>
            <a:r>
              <a:rPr lang="ru-RU" sz="2000" dirty="0">
                <a:solidFill>
                  <a:srgbClr val="000000"/>
                </a:solidFill>
                <a:latin typeface="PT Serif"/>
              </a:rPr>
              <a:t>                                                                                                                        из письма Фридриха </a:t>
            </a:r>
            <a:r>
              <a:rPr lang="en-US" sz="2000" dirty="0">
                <a:solidFill>
                  <a:srgbClr val="000000"/>
                </a:solidFill>
                <a:latin typeface="PT Serif"/>
              </a:rPr>
              <a:t>II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5B20BCC-5352-4537-A0C2-11BEA532DF3E}"/>
              </a:ext>
            </a:extLst>
          </p:cNvPr>
          <p:cNvSpPr/>
          <p:nvPr/>
        </p:nvSpPr>
        <p:spPr>
          <a:xfrm>
            <a:off x="1266092" y="309446"/>
            <a:ext cx="91857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Победа при </a:t>
            </a:r>
            <a:r>
              <a:rPr lang="ru-RU" sz="2800" b="1" dirty="0" err="1"/>
              <a:t>Кунерсдорфе</a:t>
            </a:r>
            <a:r>
              <a:rPr lang="ru-RU" sz="2800" b="1" dirty="0"/>
              <a:t> – 12 августа 1759 г.</a:t>
            </a:r>
          </a:p>
        </p:txBody>
      </p:sp>
    </p:spTree>
    <p:extLst>
      <p:ext uri="{BB962C8B-B14F-4D97-AF65-F5344CB8AC3E}">
        <p14:creationId xmlns:p14="http://schemas.microsoft.com/office/powerpoint/2010/main" val="3557369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71C137-3430-4E49-B205-FC07C1E26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907" y="376342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Вступление на престол Петра </a:t>
            </a:r>
            <a:r>
              <a:rPr lang="en-US" dirty="0"/>
              <a:t>III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A469323-D033-41E0-9F2C-63A4E29FE5A2}"/>
              </a:ext>
            </a:extLst>
          </p:cNvPr>
          <p:cNvSpPr/>
          <p:nvPr/>
        </p:nvSpPr>
        <p:spPr>
          <a:xfrm>
            <a:off x="154745" y="5541018"/>
            <a:ext cx="109997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Петербургский мир и союз между Россией и Пруссией</a:t>
            </a:r>
          </a:p>
          <a:p>
            <a:pPr algn="ctr"/>
            <a:r>
              <a:rPr lang="ru-RU" sz="3600" dirty="0"/>
              <a:t>май, 1762 г.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0117C39C-ACA4-41B8-8A15-D2FC2E34698E}"/>
              </a:ext>
            </a:extLst>
          </p:cNvPr>
          <p:cNvSpPr/>
          <p:nvPr/>
        </p:nvSpPr>
        <p:spPr>
          <a:xfrm>
            <a:off x="5454747" y="4783015"/>
            <a:ext cx="637735" cy="8831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E1CA4F-50D8-42D7-B075-91EC9B922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782" y="6776"/>
            <a:ext cx="5972646" cy="396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40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1759A4C-0C9E-4989-B019-708BE128D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2439" y="985663"/>
            <a:ext cx="4840458" cy="46848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err="1"/>
              <a:t>Губертусбургский</a:t>
            </a:r>
            <a:r>
              <a:rPr lang="ru-RU" sz="4000" b="1" dirty="0"/>
              <a:t> мир                    Австрии и Саксонии с Пруссией</a:t>
            </a:r>
            <a:r>
              <a:rPr lang="ru-RU" sz="3600" b="1" dirty="0"/>
              <a:t>.</a:t>
            </a:r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AB202A71-4E04-48DB-BC07-740D7D0DB524}"/>
              </a:ext>
            </a:extLst>
          </p:cNvPr>
          <p:cNvSpPr/>
          <p:nvPr/>
        </p:nvSpPr>
        <p:spPr>
          <a:xfrm>
            <a:off x="2267243" y="3429000"/>
            <a:ext cx="829994" cy="10691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8A2845-E35D-4108-8BCD-D334B918D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8376" y="3429000"/>
            <a:ext cx="865707" cy="108518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B150760-2792-4EAC-80BB-45E81F74DD66}"/>
              </a:ext>
            </a:extLst>
          </p:cNvPr>
          <p:cNvSpPr/>
          <p:nvPr/>
        </p:nvSpPr>
        <p:spPr>
          <a:xfrm>
            <a:off x="604911" y="874455"/>
            <a:ext cx="49846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Парижский мир Англии и Португалии с Францией и Испанией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F23FE04-2104-406E-BD97-F2DF2DEDEFCD}"/>
              </a:ext>
            </a:extLst>
          </p:cNvPr>
          <p:cNvSpPr/>
          <p:nvPr/>
        </p:nvSpPr>
        <p:spPr>
          <a:xfrm>
            <a:off x="5221209" y="135374"/>
            <a:ext cx="17495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1763 г.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BC4E2CC-2B40-49E8-9F43-39AB63E45C68}"/>
              </a:ext>
            </a:extLst>
          </p:cNvPr>
          <p:cNvSpPr/>
          <p:nvPr/>
        </p:nvSpPr>
        <p:spPr>
          <a:xfrm>
            <a:off x="98474" y="4747195"/>
            <a:ext cx="516753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000000"/>
                </a:solidFill>
                <a:effectLst/>
              </a:rPr>
              <a:t>Пруссия стала одной из ведущих европейских держав. 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E8F4A9-BC53-46F7-912C-D57472E3B1A7}"/>
              </a:ext>
            </a:extLst>
          </p:cNvPr>
          <p:cNvSpPr/>
          <p:nvPr/>
        </p:nvSpPr>
        <p:spPr>
          <a:xfrm>
            <a:off x="6213229" y="4747195"/>
            <a:ext cx="571617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Англия, вытеснив Францию, превратилась в самую крупную колониальную державу.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6210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194</Words>
  <Application>Microsoft Office PowerPoint</Application>
  <PresentationFormat>Широкоэкранный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PT Serif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Вступление на престол Петра III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 Сазонова</dc:creator>
  <cp:lastModifiedBy>Вера Сазонова</cp:lastModifiedBy>
  <cp:revision>13</cp:revision>
  <dcterms:created xsi:type="dcterms:W3CDTF">2019-02-23T09:17:27Z</dcterms:created>
  <dcterms:modified xsi:type="dcterms:W3CDTF">2019-02-24T14:15:38Z</dcterms:modified>
</cp:coreProperties>
</file>