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11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38" autoAdjust="0"/>
    <p:restoredTop sz="94660"/>
  </p:normalViewPr>
  <p:slideViewPr>
    <p:cSldViewPr snapToGrid="0">
      <p:cViewPr varScale="1">
        <p:scale>
          <a:sx n="72" d="100"/>
          <a:sy n="72" d="100"/>
        </p:scale>
        <p:origin x="6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278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662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487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4821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684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376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511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040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053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47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008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017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956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472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32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847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623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82D37CA-F7F6-4E30-87E0-7F579F551750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C9291-182B-44ED-B130-6DCF53D7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676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68DAAB-8ADE-4E90-B854-02F72808A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4618477" cy="1600200"/>
          </a:xfrm>
        </p:spPr>
        <p:txBody>
          <a:bodyPr/>
          <a:lstStyle/>
          <a:p>
            <a:r>
              <a:rPr lang="ru-RU" dirty="0" err="1"/>
              <a:t>Харвестерная</a:t>
            </a:r>
            <a:r>
              <a:rPr lang="ru-RU" dirty="0"/>
              <a:t> головка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0DCF89F-4B01-4CAE-9F2E-4AF2F4F3DE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214" y="1447800"/>
            <a:ext cx="3232909" cy="45720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84C3DFB4-8E19-4CF6-AE5F-6036ED1FB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96446" cy="3811588"/>
          </a:xfrm>
        </p:spPr>
        <p:txBody>
          <a:bodyPr>
            <a:normAutofit/>
          </a:bodyPr>
          <a:lstStyle/>
          <a:p>
            <a:r>
              <a:rPr lang="ru-RU" sz="1400" dirty="0"/>
              <a:t>Выполнил Устимов Андрей Александрович</a:t>
            </a:r>
          </a:p>
        </p:txBody>
      </p:sp>
    </p:spTree>
    <p:extLst>
      <p:ext uri="{BB962C8B-B14F-4D97-AF65-F5344CB8AC3E}">
        <p14:creationId xmlns:p14="http://schemas.microsoft.com/office/powerpoint/2010/main" val="1029968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crush"/>
      </p:transition>
    </mc:Choice>
    <mc:Fallback>
      <p:transition spd="slow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EED8CF-30FC-4A08-87B7-964916847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Цилиндр </a:t>
            </a:r>
            <a:r>
              <a:rPr lang="ru-RU" dirty="0" err="1"/>
              <a:t>кантователя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397B2F2-F955-45C5-AF49-AC218255F8E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801" y="2060575"/>
            <a:ext cx="3476810" cy="419576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E004F8A-1375-4CE6-AD84-CE5D961A57A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Что бы привести </a:t>
            </a:r>
            <a:r>
              <a:rPr lang="ru-RU" dirty="0" err="1"/>
              <a:t>харвестерную</a:t>
            </a:r>
            <a:r>
              <a:rPr lang="ru-RU" dirty="0"/>
              <a:t> головку в действие</a:t>
            </a:r>
          </a:p>
        </p:txBody>
      </p:sp>
    </p:spTree>
    <p:extLst>
      <p:ext uri="{BB962C8B-B14F-4D97-AF65-F5344CB8AC3E}">
        <p14:creationId xmlns:p14="http://schemas.microsoft.com/office/powerpoint/2010/main" val="2900211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6000">
        <p14:glitter pattern="hexagon"/>
      </p:transition>
    </mc:Choice>
    <mc:Fallback>
      <p:transition spd="slow" advTm="6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98ABF5-FD0A-45AD-9EEE-B2392B04F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Цилиндр пилы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88F6382-ACD0-40AC-9FD5-FBABAB01A08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726" y="2988024"/>
            <a:ext cx="3108960" cy="2340864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86054970-A591-499F-81A1-806195025D4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Служит для того чтобы привести пилу в действие при </a:t>
            </a:r>
            <a:r>
              <a:rPr lang="ru-RU" dirty="0" err="1"/>
              <a:t>раскряжовке</a:t>
            </a:r>
            <a:r>
              <a:rPr lang="ru-RU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6747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/>
      </p:transition>
    </mc:Choice>
    <mc:Fallback>
      <p:transition spd="slow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98EEC1-C084-4E61-814A-5B9F945FA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Мотор пилы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3F297D7-7233-4C1D-A307-910A1D60A23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726" y="2988024"/>
            <a:ext cx="3108960" cy="2340864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623D38AF-4466-47C7-BE32-22A5C84A145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Предназначен для того чтобы пила могла работать.</a:t>
            </a:r>
          </a:p>
        </p:txBody>
      </p:sp>
    </p:spTree>
    <p:extLst>
      <p:ext uri="{BB962C8B-B14F-4D97-AF65-F5344CB8AC3E}">
        <p14:creationId xmlns:p14="http://schemas.microsoft.com/office/powerpoint/2010/main" val="3182636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6000">
        <p14:honeycomb/>
      </p:transition>
    </mc:Choice>
    <mc:Fallback>
      <p:transition spd="slow" advTm="6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BD37AD-5AAD-4BDE-92E6-7599468E6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Серийный номер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708769FF-116A-4DAD-9A41-CF177EAB303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795" y="2060575"/>
            <a:ext cx="3146822" cy="419576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67B4988-4888-47B4-979F-D15BBC36922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Для нумерации </a:t>
            </a:r>
            <a:r>
              <a:rPr lang="ru-RU" dirty="0" err="1"/>
              <a:t>харвестерной</a:t>
            </a:r>
            <a:r>
              <a:rPr lang="ru-RU" dirty="0"/>
              <a:t> головки.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809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54DB64-4872-4089-8B66-FBA246A25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Бачок для краски системы </a:t>
            </a:r>
            <a:r>
              <a:rPr lang="ru-RU" dirty="0" err="1"/>
              <a:t>цветомаркировки</a:t>
            </a:r>
            <a:r>
              <a:rPr lang="ru-RU" dirty="0"/>
              <a:t>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B427162-B8DA-4C45-93AC-375761640AF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795" y="2060575"/>
            <a:ext cx="3146822" cy="419576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08930795-4D15-470B-8643-F485032D4F4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Предназначен для пометки деревьев.</a:t>
            </a:r>
          </a:p>
        </p:txBody>
      </p:sp>
    </p:spTree>
    <p:extLst>
      <p:ext uri="{BB962C8B-B14F-4D97-AF65-F5344CB8AC3E}">
        <p14:creationId xmlns:p14="http://schemas.microsoft.com/office/powerpoint/2010/main" val="458410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EB18F1-3505-46E9-B084-F3C45BF95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Моторы протяжки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8D08FAC-C188-4009-B0B6-BFFE53B878A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795" y="2060575"/>
            <a:ext cx="3146822" cy="419576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378B9B19-787F-4FDB-A5D1-593CFC142B6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Для протяжки дерева.</a:t>
            </a:r>
          </a:p>
        </p:txBody>
      </p:sp>
    </p:spTree>
    <p:extLst>
      <p:ext uri="{BB962C8B-B14F-4D97-AF65-F5344CB8AC3E}">
        <p14:creationId xmlns:p14="http://schemas.microsoft.com/office/powerpoint/2010/main" val="2313213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>
        <p14:prism isContent="1"/>
      </p:transition>
    </mc:Choice>
    <mc:Fallback>
      <p:transition spd="slow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AB8443-2D59-41A9-94A0-D002148CA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Передние сучкорезные ножи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6FACBF1-5AA8-4833-9939-5F0B8650100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795" y="2060575"/>
            <a:ext cx="3146822" cy="419576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3752DD0C-CCD3-4CC5-8669-C7E1FCCDF3E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Для захвата дерева и срезания сучков.</a:t>
            </a:r>
          </a:p>
        </p:txBody>
      </p:sp>
    </p:spTree>
    <p:extLst>
      <p:ext uri="{BB962C8B-B14F-4D97-AF65-F5344CB8AC3E}">
        <p14:creationId xmlns:p14="http://schemas.microsoft.com/office/powerpoint/2010/main" val="3508668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000">
        <p14:vortex dir="r"/>
      </p:transition>
    </mc:Choice>
    <mc:Fallback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B75B6E-5886-4E73-BCCE-0EF63A8BC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Бак смазки пильного механизма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66F9216-91EC-4704-9740-9823649EB23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029" y="1866013"/>
            <a:ext cx="2990514" cy="312597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868944D7-2E9D-45A1-B5A1-CFBF4FCD492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Предназначен для смазки трущихся деталей.</a:t>
            </a:r>
          </a:p>
        </p:txBody>
      </p:sp>
    </p:spTree>
    <p:extLst>
      <p:ext uri="{BB962C8B-B14F-4D97-AF65-F5344CB8AC3E}">
        <p14:creationId xmlns:p14="http://schemas.microsoft.com/office/powerpoint/2010/main" val="1106369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000">
        <p14:vortex dir="r"/>
      </p:transition>
    </mc:Choice>
    <mc:Fallback>
      <p:transition spd="slow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311D4A-3B95-4E4A-B16C-2BF1730DA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Пильная Шина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C5C3EFA-5CC7-46C7-ADA2-799C1A36D6F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3" y="2512279"/>
            <a:ext cx="4395787" cy="3292354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804C372-9DCC-4CDD-9E19-11AF1D78F60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Предназначена для </a:t>
            </a:r>
            <a:r>
              <a:rPr lang="ru-RU" dirty="0" err="1"/>
              <a:t>раскряжовки</a:t>
            </a:r>
            <a:r>
              <a:rPr lang="ru-RU" dirty="0"/>
              <a:t> дерева</a:t>
            </a:r>
          </a:p>
        </p:txBody>
      </p:sp>
    </p:spTree>
    <p:extLst>
      <p:ext uri="{BB962C8B-B14F-4D97-AF65-F5344CB8AC3E}">
        <p14:creationId xmlns:p14="http://schemas.microsoft.com/office/powerpoint/2010/main" val="3205543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EAE903-24A3-4A14-8C4B-A9A09FBC7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Протаскивающие ролики(вальцы)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903AE90-A7BA-4436-A7A9-E9FB1131E6C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73" y="2060575"/>
            <a:ext cx="3245667" cy="419576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948CB122-8B5C-414A-972B-33C1F80500D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Предназначены для протаскивания дерева</a:t>
            </a:r>
          </a:p>
        </p:txBody>
      </p:sp>
    </p:spTree>
    <p:extLst>
      <p:ext uri="{BB962C8B-B14F-4D97-AF65-F5344CB8AC3E}">
        <p14:creationId xmlns:p14="http://schemas.microsoft.com/office/powerpoint/2010/main" val="586472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5000">
        <p:checker/>
      </p:transition>
    </mc:Choice>
    <mc:Fallback>
      <p:transition spd="slow" advTm="5000">
        <p:check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ABDDBA-344D-4FB0-AA03-BC8FFD024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Ротатор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9F717EF-7402-4D14-88F6-A8BFFA807B0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3" y="2113904"/>
            <a:ext cx="4395787" cy="4089104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83E6A57B-DBB1-4B53-B155-C30D8A218D9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Предназначен для вращения </a:t>
            </a:r>
            <a:r>
              <a:rPr lang="ru-RU" dirty="0" err="1"/>
              <a:t>харвестерной</a:t>
            </a:r>
            <a:r>
              <a:rPr lang="ru-RU" dirty="0"/>
              <a:t> головки</a:t>
            </a:r>
          </a:p>
        </p:txBody>
      </p:sp>
    </p:spTree>
    <p:extLst>
      <p:ext uri="{BB962C8B-B14F-4D97-AF65-F5344CB8AC3E}">
        <p14:creationId xmlns:p14="http://schemas.microsoft.com/office/powerpoint/2010/main" val="3124511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8CBB38-F87C-4A65-A791-4A03A8135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Задние сучкорезные ножи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ED7A19E-674C-4490-9072-CE406D02D2B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3" y="2921042"/>
            <a:ext cx="4395787" cy="2474828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A6945AF2-7827-4D0F-84D0-DFD13552A76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Служат для срезания сучков и поддержания дерева</a:t>
            </a:r>
          </a:p>
        </p:txBody>
      </p:sp>
    </p:spTree>
    <p:extLst>
      <p:ext uri="{BB962C8B-B14F-4D97-AF65-F5344CB8AC3E}">
        <p14:creationId xmlns:p14="http://schemas.microsoft.com/office/powerpoint/2010/main" val="35667673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fracture"/>
      </p:transition>
    </mc:Choice>
    <mc:Fallback>
      <p:transition spd="slow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49E9F-D6EB-4F56-9669-A38FA5391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0"/>
            <a:ext cx="9326217" cy="1226861"/>
          </a:xfrm>
        </p:spPr>
        <p:txBody>
          <a:bodyPr>
            <a:normAutofit/>
          </a:bodyPr>
          <a:lstStyle/>
          <a:p>
            <a:r>
              <a:rPr lang="ru-RU" dirty="0"/>
              <a:t>Цилиндр сучкорезных ножей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F76C66B-F578-467D-9200-0F7F77D9AD5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3" y="2604821"/>
            <a:ext cx="4395787" cy="3107271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91E6179B-6695-4283-A04C-9BBD6E7DF03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Механизмом резания </a:t>
            </a:r>
            <a:r>
              <a:rPr lang="ru-RU" b="1" dirty="0"/>
              <a:t>служат</a:t>
            </a:r>
            <a:r>
              <a:rPr lang="ru-RU" dirty="0"/>
              <a:t> неподвижные и вращающиеся головки с режущим инструментом в виде </a:t>
            </a:r>
            <a:r>
              <a:rPr lang="ru-RU" b="1" dirty="0"/>
              <a:t>ножей</a:t>
            </a:r>
            <a:r>
              <a:rPr lang="ru-RU" dirty="0"/>
              <a:t>, фрез и различных резцов. Наиболее простыми и надежными оказались </a:t>
            </a:r>
            <a:r>
              <a:rPr lang="ru-RU" b="1" dirty="0"/>
              <a:t>ножи</a:t>
            </a:r>
            <a:r>
              <a:rPr lang="ru-RU" dirty="0"/>
              <a:t>, которые широко применяются как в самоходных, так и стационарных </a:t>
            </a:r>
            <a:r>
              <a:rPr lang="ru-RU" b="1" dirty="0"/>
              <a:t>сучкорезных</a:t>
            </a:r>
            <a:r>
              <a:rPr lang="ru-RU" dirty="0"/>
              <a:t> машинах и установках с продольной подачей деревьев периодического действия.</a:t>
            </a:r>
          </a:p>
        </p:txBody>
      </p:sp>
    </p:spTree>
    <p:extLst>
      <p:ext uri="{BB962C8B-B14F-4D97-AF65-F5344CB8AC3E}">
        <p14:creationId xmlns:p14="http://schemas.microsoft.com/office/powerpoint/2010/main" val="64105237"/>
      </p:ext>
    </p:extLst>
  </p:cSld>
  <p:clrMapOvr>
    <a:masterClrMapping/>
  </p:clrMapOvr>
  <p:transition spd="slow" advTm="13000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E776B-BF19-46BB-BB36-BA77B3C1D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Серьга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1F37D3F-BF34-4716-8A4A-43D8E88C816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3" y="2510036"/>
            <a:ext cx="4395787" cy="3296840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6F9A5C65-892D-4E54-A114-D14B89B8856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Служит для соединения </a:t>
            </a:r>
            <a:r>
              <a:rPr lang="ru-RU" dirty="0" err="1"/>
              <a:t>харвестеной</a:t>
            </a:r>
            <a:r>
              <a:rPr lang="ru-RU" dirty="0"/>
              <a:t> головки со стрелой</a:t>
            </a:r>
          </a:p>
        </p:txBody>
      </p:sp>
    </p:spTree>
    <p:extLst>
      <p:ext uri="{BB962C8B-B14F-4D97-AF65-F5344CB8AC3E}">
        <p14:creationId xmlns:p14="http://schemas.microsoft.com/office/powerpoint/2010/main" val="1068258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7000">
        <p14:warp dir="in"/>
      </p:transition>
    </mc:Choice>
    <mc:Fallback>
      <p:transition spd="slow" advTm="7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FB802-4CA2-4DDD-926E-634F9D373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Кантователь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2800E9C-0104-4DF4-AA2A-B808B687FE6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3" y="2510036"/>
            <a:ext cx="4395787" cy="3296840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357743E-BCCC-4BE2-8229-E011FD453B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Служит для стабилизации </a:t>
            </a:r>
            <a:r>
              <a:rPr lang="ru-RU" dirty="0" err="1"/>
              <a:t>харвестерной</a:t>
            </a:r>
            <a:r>
              <a:rPr lang="ru-RU" dirty="0"/>
              <a:t> головки и приведения ее в горизонтальное и вертикальное положение</a:t>
            </a:r>
          </a:p>
        </p:txBody>
      </p:sp>
    </p:spTree>
    <p:extLst>
      <p:ext uri="{BB962C8B-B14F-4D97-AF65-F5344CB8AC3E}">
        <p14:creationId xmlns:p14="http://schemas.microsoft.com/office/powerpoint/2010/main" val="2769386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14:window dir="vert"/>
      </p:transition>
    </mc:Choice>
    <mc:Fallback>
      <p:transition spd="slow" advTm="10000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130</TotalTime>
  <Words>190</Words>
  <Application>Microsoft Office PowerPoint</Application>
  <PresentationFormat>Широкоэкранный</PresentationFormat>
  <Paragraphs>32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Century Gothic</vt:lpstr>
      <vt:lpstr>Wingdings 3</vt:lpstr>
      <vt:lpstr>Ион</vt:lpstr>
      <vt:lpstr>Харвестерная головка</vt:lpstr>
      <vt:lpstr>Бак смазки пильного механизма</vt:lpstr>
      <vt:lpstr>Пильная Шина</vt:lpstr>
      <vt:lpstr>Протаскивающие ролики(вальцы)</vt:lpstr>
      <vt:lpstr>Ротатор</vt:lpstr>
      <vt:lpstr>Задние сучкорезные ножи</vt:lpstr>
      <vt:lpstr>Цилиндр сучкорезных ножей</vt:lpstr>
      <vt:lpstr>Серьга</vt:lpstr>
      <vt:lpstr>Кантователь</vt:lpstr>
      <vt:lpstr>Цилиндр кантователя</vt:lpstr>
      <vt:lpstr>Цилиндр пилы</vt:lpstr>
      <vt:lpstr>Мотор пилы</vt:lpstr>
      <vt:lpstr>Серийный номер</vt:lpstr>
      <vt:lpstr>Бачок для краски системы цветомаркировки.</vt:lpstr>
      <vt:lpstr>Моторы протяжки</vt:lpstr>
      <vt:lpstr>Передние сучкорезные ножи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123</cp:lastModifiedBy>
  <cp:revision>14</cp:revision>
  <dcterms:created xsi:type="dcterms:W3CDTF">2021-03-12T07:43:29Z</dcterms:created>
  <dcterms:modified xsi:type="dcterms:W3CDTF">2021-04-02T08:38:32Z</dcterms:modified>
</cp:coreProperties>
</file>