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1" r:id="rId4"/>
    <p:sldId id="262" r:id="rId5"/>
    <p:sldId id="263" r:id="rId6"/>
    <p:sldId id="264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76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8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3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60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5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30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70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56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3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2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F843E-1B2B-40B0-BB4B-565EA6F1DEDE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8922F-174B-4779-805B-1F5E01B4A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2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11" Type="http://schemas.openxmlformats.org/officeDocument/2006/relationships/image" Target="../media/image19.png"/><Relationship Id="rId5" Type="http://schemas.openxmlformats.org/officeDocument/2006/relationships/image" Target="../media/image13.jp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5.png"/><Relationship Id="rId7" Type="http://schemas.openxmlformats.org/officeDocument/2006/relationships/image" Target="../media/image2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10" Type="http://schemas.openxmlformats.org/officeDocument/2006/relationships/image" Target="../media/image11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6.jpeg"/><Relationship Id="rId7" Type="http://schemas.openxmlformats.org/officeDocument/2006/relationships/image" Target="../media/image1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6.jpg"/><Relationship Id="rId4" Type="http://schemas.openxmlformats.org/officeDocument/2006/relationships/image" Target="../media/image27.jpe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6532" y="159798"/>
            <a:ext cx="12298532" cy="1908699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Интерактивная игра</a:t>
            </a:r>
            <a:br>
              <a:rPr lang="ru-RU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sz="48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Крош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и геометрические фигуры»</a:t>
            </a:r>
            <a:endParaRPr lang="ru-RU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75031" y="4980373"/>
            <a:ext cx="6733605" cy="2536272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подготовила: педагог-психолог</a:t>
            </a:r>
          </a:p>
          <a:p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Галашева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Алина Олеговна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0CB8BA-2270-443E-B50A-856DDA95E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88" y="1817152"/>
            <a:ext cx="7353270" cy="48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75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6075190" y="5558248"/>
            <a:ext cx="3918857" cy="10384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anose="020B0A04020102020204" pitchFamily="34" charset="0"/>
              </a:rPr>
              <a:t>НАЧАТЬ ИГРУ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 rot="10800000" flipV="1">
            <a:off x="4435800" y="998215"/>
            <a:ext cx="7197635" cy="4153749"/>
          </a:xfrm>
          <a:prstGeom prst="wedgeRoundRectCallout">
            <a:avLst>
              <a:gd name="adj1" fmla="val 64285"/>
              <a:gd name="adj2" fmla="val -12691"/>
              <a:gd name="adj3" fmla="val 16667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70C0"/>
                </a:solidFill>
              </a:rPr>
              <a:t>Привет! Меня зовут </a:t>
            </a:r>
            <a:r>
              <a:rPr lang="ru-RU" sz="3200" dirty="0" err="1">
                <a:solidFill>
                  <a:srgbClr val="0070C0"/>
                </a:solidFill>
              </a:rPr>
              <a:t>Крош</a:t>
            </a:r>
            <a:r>
              <a:rPr lang="ru-RU" sz="3200" dirty="0">
                <a:solidFill>
                  <a:srgbClr val="0070C0"/>
                </a:solidFill>
              </a:rPr>
              <a:t>! Помоги мне пожалуйста выполнить задание и найти все предметы похожие на круг, квадрат, треугольник и прямоугольник. Нажимай на предметы соответствующей формы в нижем ряду. 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</a:rPr>
              <a:t>Желаю нам удачи!</a:t>
            </a:r>
          </a:p>
        </p:txBody>
      </p:sp>
      <p:pic>
        <p:nvPicPr>
          <p:cNvPr id="7" name="Содержимое 3" descr="8e6824e6fa34.png">
            <a:extLst>
              <a:ext uri="{FF2B5EF4-FFF2-40B4-BE49-F238E27FC236}">
                <a16:creationId xmlns:a16="http://schemas.microsoft.com/office/drawing/2014/main" id="{A1C29399-2B53-429B-BA03-297F80A64C0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081" y="906915"/>
            <a:ext cx="3804049" cy="504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541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33" y="4816481"/>
            <a:ext cx="1282848" cy="16621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43" y="4867963"/>
            <a:ext cx="1403804" cy="14086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377" y="4946604"/>
            <a:ext cx="1356292" cy="13300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216" y="4941574"/>
            <a:ext cx="1654750" cy="12614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914219" y="903174"/>
            <a:ext cx="2197248" cy="2148351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123" y="903174"/>
            <a:ext cx="1032195" cy="133741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67" y="4867963"/>
            <a:ext cx="1498663" cy="150760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462" y="1058091"/>
            <a:ext cx="1205855" cy="118249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108" y="2003092"/>
            <a:ext cx="1096919" cy="110346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2D9AEE8-B3E1-4C8A-9D8B-A275DD35DD4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256" y="1943787"/>
            <a:ext cx="2646680" cy="264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1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7550" y="1103812"/>
            <a:ext cx="1672046" cy="155448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96" y="4923730"/>
            <a:ext cx="1343081" cy="13477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832" y="4700637"/>
            <a:ext cx="1591381" cy="1925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619" y="4781601"/>
            <a:ext cx="1709495" cy="163198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459" y="4744238"/>
            <a:ext cx="1669349" cy="16693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522" y="4828744"/>
            <a:ext cx="1668919" cy="166891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76" y="1780306"/>
            <a:ext cx="1059973" cy="106364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843" y="828584"/>
            <a:ext cx="1301813" cy="124278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393" y="1770544"/>
            <a:ext cx="1051672" cy="127223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F43B64-3185-4240-8A4D-F645F8E6372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47" y="2843946"/>
            <a:ext cx="2507819" cy="198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5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100524" y="1042966"/>
            <a:ext cx="1766098" cy="154141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1" y="4839980"/>
            <a:ext cx="1646450" cy="1646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333" y="4876473"/>
            <a:ext cx="1717019" cy="1593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1" r="9699"/>
          <a:stretch/>
        </p:blipFill>
        <p:spPr>
          <a:xfrm>
            <a:off x="7759337" y="4742186"/>
            <a:ext cx="1497020" cy="183292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115" y="890643"/>
            <a:ext cx="1221892" cy="12218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806" y="890643"/>
            <a:ext cx="1191442" cy="110591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1" r="9699"/>
          <a:stretch/>
        </p:blipFill>
        <p:spPr>
          <a:xfrm>
            <a:off x="7545288" y="1259802"/>
            <a:ext cx="1497020" cy="1832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503" y="4742186"/>
            <a:ext cx="1004482" cy="16785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722" y="4919250"/>
            <a:ext cx="1492519" cy="150142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D2ED520-027C-4C7D-9733-D1971A7A99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256" y="1943787"/>
            <a:ext cx="2646680" cy="264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3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727" y="4623855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17825" y="4623852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2592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62604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99283" y="4623853"/>
            <a:ext cx="2193839" cy="20787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1077303" y="188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77958" y="618813"/>
            <a:ext cx="3069770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46491" y="644555"/>
            <a:ext cx="4556491" cy="2717075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983989" y="1449978"/>
            <a:ext cx="978408" cy="86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626" y="1403687"/>
            <a:ext cx="2168434" cy="103086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037" y="4801249"/>
            <a:ext cx="1031611" cy="1723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503" y="4986170"/>
            <a:ext cx="1840483" cy="13540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940" y="5047986"/>
            <a:ext cx="1614084" cy="12304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03" y="4801249"/>
            <a:ext cx="1257686" cy="162958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511" y="4846785"/>
            <a:ext cx="1584046" cy="158404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318" y="951150"/>
            <a:ext cx="1230197" cy="90507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557" y="951150"/>
            <a:ext cx="1031611" cy="172391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855" y="1977350"/>
            <a:ext cx="1496888" cy="114109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23D69B5-84DD-4302-8AF9-003FABB63D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830" y="2823639"/>
            <a:ext cx="2505673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4922308" y="1652156"/>
            <a:ext cx="5432226" cy="2257569"/>
          </a:xfrm>
          <a:prstGeom prst="wedgeRoundRectCallout">
            <a:avLst>
              <a:gd name="adj1" fmla="val -69652"/>
              <a:gd name="adj2" fmla="val -10994"/>
              <a:gd name="adj3" fmla="val 16667"/>
            </a:avLst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</a:rPr>
              <a:t>Отлично! Ты молодец! У нас всё получилось! До встречи!</a:t>
            </a:r>
          </a:p>
        </p:txBody>
      </p:sp>
      <p:sp>
        <p:nvSpPr>
          <p:cNvPr id="4" name="Прямоугольник 3">
            <a:hlinkClick r:id="" action="ppaction://hlinkshowjump?jump=endshow"/>
          </p:cNvPr>
          <p:cNvSpPr/>
          <p:nvPr/>
        </p:nvSpPr>
        <p:spPr>
          <a:xfrm>
            <a:off x="5160790" y="5185955"/>
            <a:ext cx="4493622" cy="914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 Black" panose="020B0A04020102020204" pitchFamily="34" charset="0"/>
              </a:rPr>
              <a:t>ЗАВЕРШИТЬ ИРУ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4BDB19-747E-41F8-9DE1-4E04F9C37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28" y="908085"/>
            <a:ext cx="3804234" cy="504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407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2403</TotalTime>
  <Words>71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Тема Office</vt:lpstr>
      <vt:lpstr>Интерактивная игра «Крош и геометрические фигуры»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«Найди предмет»</dc:title>
  <dc:creator>Пользователь Windows</dc:creator>
  <cp:lastModifiedBy>User</cp:lastModifiedBy>
  <cp:revision>19</cp:revision>
  <dcterms:created xsi:type="dcterms:W3CDTF">2020-04-16T17:01:01Z</dcterms:created>
  <dcterms:modified xsi:type="dcterms:W3CDTF">2022-02-27T19:41:41Z</dcterms:modified>
</cp:coreProperties>
</file>