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65" r:id="rId2"/>
    <p:sldId id="266" r:id="rId3"/>
    <p:sldId id="257" r:id="rId4"/>
    <p:sldId id="284" r:id="rId5"/>
    <p:sldId id="267" r:id="rId6"/>
    <p:sldId id="298" r:id="rId7"/>
    <p:sldId id="258" r:id="rId8"/>
    <p:sldId id="295" r:id="rId9"/>
    <p:sldId id="278" r:id="rId10"/>
    <p:sldId id="268" r:id="rId11"/>
    <p:sldId id="286" r:id="rId12"/>
    <p:sldId id="285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8495" autoAdjust="0"/>
  </p:normalViewPr>
  <p:slideViewPr>
    <p:cSldViewPr>
      <p:cViewPr>
        <p:scale>
          <a:sx n="70" d="100"/>
          <a:sy n="70" d="100"/>
        </p:scale>
        <p:origin x="-516" y="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CB8DAD9-39F6-4632-BB8E-9CAC03F19270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F718DB0-2292-4AC4-9EBC-2ABAC41CDB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8A38478-EB71-4122-9BDE-8650131D7102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D257E8-9B94-45CA-961B-F4E697E059B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92D8733-6F91-48C8-A652-83C3DB84DFC7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5DC1953-F384-467B-AB24-25A40829F3F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1697C-F1CA-4105-9D55-02B83793B288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069F5-2E94-49B1-9159-601DAFF9C6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6AFB8-4F36-47C7-A262-928FF41DC4DF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6023D-D155-4CC9-ABF4-FC19987C02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1343A-3161-4C8B-B4F9-77853A7B052B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35B54-8DBF-44AE-9101-E50E5BED25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3E55A-D32A-4A1A-9083-A87588463FED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C276B-5FDC-4193-8CF2-4B1324FA45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DC335-DBE4-4209-8940-D4380EF9A2F4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4B79C-75EE-472B-8A12-B65C381EA2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45D03-88F0-4234-8AA5-C489313D0D3A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CF75B-B939-4568-9DC8-E5A6B7FEC4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51DFE-5F92-4880-9451-CE2DE71A06BB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6AD49-2AB9-4716-A95B-DDAC336055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7F398-38E5-4969-860C-C53F09A9B28A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26734-5298-4705-B621-3935808B34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3C7D9-DC54-4207-8610-B41767E8EF8D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C61F2-2505-4CA7-9BD7-AF848C9089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43BC-76B9-445B-8FD1-C7AE6018FCC9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40623-543F-4D8D-A9B0-934A906A0C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22C0D-8C1E-4618-9BD5-F99213004AD6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B9D07-5D9B-4E9F-AF91-5A62D4B04F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53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F2E5103-AA24-4402-878F-2180EBDEA452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93D38F6-043F-4DBD-B74B-3F3139C0AB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3" r:id="rId4"/>
    <p:sldLayoutId id="2147483869" r:id="rId5"/>
    <p:sldLayoutId id="2147483864" r:id="rId6"/>
    <p:sldLayoutId id="2147483870" r:id="rId7"/>
    <p:sldLayoutId id="2147483871" r:id="rId8"/>
    <p:sldLayoutId id="2147483872" r:id="rId9"/>
    <p:sldLayoutId id="2147483865" r:id="rId10"/>
    <p:sldLayoutId id="214748387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51520" y="188640"/>
            <a:ext cx="8640960" cy="1714500"/>
          </a:xfrm>
          <a:prstGeom prst="ribbon2">
            <a:avLst>
              <a:gd name="adj1" fmla="val 16667"/>
              <a:gd name="adj2" fmla="val 7500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6768752" cy="1357321"/>
          </a:xfrm>
          <a:scene3d>
            <a:camera prst="orthographicFront"/>
            <a:lightRig rig="threePt" dir="t"/>
          </a:scene3d>
          <a:sp3d>
            <a:bevelT prst="convex"/>
          </a:sp3d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АЛЬМАНАХ</a:t>
            </a:r>
            <a:b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«Певцы степной стороны»</a:t>
            </a:r>
            <a:endParaRPr lang="ru-RU" b="1" cap="none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00364" y="1916833"/>
            <a:ext cx="5964123" cy="2869490"/>
          </a:xfrm>
          <a:effectLst>
            <a:outerShdw blurRad="76200" dist="50800" dir="5400000" rotWithShape="0">
              <a:srgbClr val="4E3B30">
                <a:alpha val="60000"/>
              </a:srgbClr>
            </a:outerShdw>
            <a:reflection blurRad="6350" stA="50000" endA="300" endPos="55500" dist="101600" dir="5400000" sy="-100000" algn="bl" rotWithShape="0"/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Ирина Владимировна Цыганкова </a:t>
            </a:r>
            <a: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педагог-организатор</a:t>
            </a:r>
            <a:endParaRPr lang="ru-RU" sz="27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МБУДО «Центр </a:t>
            </a:r>
            <a:r>
              <a:rPr lang="ru-RU" sz="27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ворческого</a:t>
            </a:r>
            <a: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развития» Соль </a:t>
            </a:r>
            <a: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7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Илецкого</a:t>
            </a:r>
            <a: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городского округа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7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" descr="C:\Users\Администратор\Desktop\20151108_184140.jpg"/>
          <p:cNvPicPr>
            <a:picLocks noChangeAspect="1" noChangeArrowheads="1"/>
          </p:cNvPicPr>
          <p:nvPr/>
        </p:nvPicPr>
        <p:blipFill>
          <a:blip r:embed="rId3" cstate="print"/>
          <a:srcRect l="57953" t="41266" r="9820" b="21004"/>
          <a:stretch>
            <a:fillRect/>
          </a:stretch>
        </p:blipFill>
        <p:spPr bwMode="auto">
          <a:xfrm>
            <a:off x="251520" y="2060848"/>
            <a:ext cx="2748844" cy="42908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11560" y="332656"/>
            <a:ext cx="77935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Творческий процесс  над созданием альманаха</a:t>
            </a:r>
            <a:endParaRPr lang="ru-RU" sz="2800" dirty="0"/>
          </a:p>
        </p:txBody>
      </p:sp>
      <p:pic>
        <p:nvPicPr>
          <p:cNvPr id="16385" name="Picture 1" descr="C:\Users\Администратор\Desktop\DSC098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1" y="1556792"/>
            <a:ext cx="3025039" cy="2268425"/>
          </a:xfrm>
          <a:prstGeom prst="rect">
            <a:avLst/>
          </a:prstGeom>
          <a:noFill/>
        </p:spPr>
      </p:pic>
      <p:pic>
        <p:nvPicPr>
          <p:cNvPr id="16387" name="Picture 3" descr="C:\Users\Администратор\Desktop\DSC098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5" y="4437112"/>
            <a:ext cx="2857005" cy="2142420"/>
          </a:xfrm>
          <a:prstGeom prst="rect">
            <a:avLst/>
          </a:prstGeom>
          <a:noFill/>
        </p:spPr>
      </p:pic>
      <p:pic>
        <p:nvPicPr>
          <p:cNvPr id="14" name="Picture 4" descr="C:\Users\Администратор\Desktop\DSC098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3573016"/>
            <a:ext cx="2952328" cy="2213900"/>
          </a:xfrm>
          <a:prstGeom prst="rect">
            <a:avLst/>
          </a:prstGeom>
          <a:noFill/>
        </p:spPr>
      </p:pic>
      <p:pic>
        <p:nvPicPr>
          <p:cNvPr id="15" name="Picture 4" descr="C:\Users\Администратор\Desktop\DSC098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221088"/>
            <a:ext cx="2976795" cy="2232248"/>
          </a:xfrm>
          <a:prstGeom prst="rect">
            <a:avLst/>
          </a:prstGeom>
          <a:noFill/>
        </p:spPr>
      </p:pic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179512" y="980728"/>
            <a:ext cx="532859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Красной нитью альманаха является тема воспевания родного края. Народ земли Оренбургской, бескрайние степные просторы, широта души людской, знание истории своего края, семейные традиции, обычаи, связь с поколениями - всё это  в полной мере выражено в авторских произведениях и фотоработах талантливых детей, нашего края.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Администратор\Desktop\DSC098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340768"/>
            <a:ext cx="2880771" cy="2160240"/>
          </a:xfrm>
          <a:prstGeom prst="rect">
            <a:avLst/>
          </a:prstGeom>
          <a:noFill/>
        </p:spPr>
      </p:pic>
      <p:pic>
        <p:nvPicPr>
          <p:cNvPr id="14339" name="Picture 3" descr="C:\Users\Администратор\Desktop\DSC098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221088"/>
            <a:ext cx="3120407" cy="2339939"/>
          </a:xfrm>
          <a:prstGeom prst="rect">
            <a:avLst/>
          </a:prstGeom>
          <a:noFill/>
        </p:spPr>
      </p:pic>
      <p:pic>
        <p:nvPicPr>
          <p:cNvPr id="14" name="Picture 6" descr="C:\Users\Администратор\Desktop\DSC098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628800"/>
            <a:ext cx="2880771" cy="2160240"/>
          </a:xfrm>
          <a:prstGeom prst="rect">
            <a:avLst/>
          </a:prstGeom>
          <a:noFill/>
        </p:spPr>
      </p:pic>
      <p:pic>
        <p:nvPicPr>
          <p:cNvPr id="15" name="Picture 5" descr="C:\Users\Администратор\Desktop\DSC098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4077072"/>
            <a:ext cx="3096344" cy="2321895"/>
          </a:xfrm>
          <a:prstGeom prst="rect">
            <a:avLst/>
          </a:prstGeom>
          <a:noFill/>
        </p:spPr>
      </p:pic>
      <p:pic>
        <p:nvPicPr>
          <p:cNvPr id="16" name="Picture 1" descr="C:\Users\Администратор\Desktop\DSC0983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2276872"/>
            <a:ext cx="3504509" cy="2627971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683568" y="404664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Творческий процесс  над созданием альманаха</a:t>
            </a:r>
            <a:endParaRPr lang="ru-RU" sz="2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 descr="рамка2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3528" y="1484784"/>
            <a:ext cx="4968552" cy="4122415"/>
          </a:xfrm>
          <a:prstGeom prst="rect">
            <a:avLst/>
          </a:prstGeom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188640"/>
            <a:ext cx="914400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Любовь к родному краю, знание его истории</a:t>
            </a:r>
            <a:r>
              <a:rPr kumimoji="0" lang="ru-RU" sz="2400" b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основа, на которой только и может осуществится рост духовной    культуры всего общества.</a:t>
            </a:r>
          </a:p>
          <a:p>
            <a:pPr lvl="0"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Д.С.Лихачев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300" name="Рисунок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31468">
            <a:off x="3770140" y="4001807"/>
            <a:ext cx="541254" cy="502954"/>
          </a:xfrm>
          <a:prstGeom prst="rect">
            <a:avLst/>
          </a:prstGeom>
          <a:noFill/>
        </p:spPr>
      </p:pic>
      <p:pic>
        <p:nvPicPr>
          <p:cNvPr id="12301" name="Picture 13" descr="0_a847e_4e798b44_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620312">
            <a:off x="801532" y="3564195"/>
            <a:ext cx="756693" cy="580607"/>
          </a:xfrm>
          <a:prstGeom prst="rect">
            <a:avLst/>
          </a:prstGeom>
          <a:noFill/>
        </p:spPr>
      </p:pic>
      <p:sp>
        <p:nvSpPr>
          <p:cNvPr id="12302" name="Rectangle 14"/>
          <p:cNvSpPr>
            <a:spLocks noChangeArrowheads="1"/>
          </p:cNvSpPr>
          <p:nvPr/>
        </p:nvSpPr>
        <p:spPr bwMode="auto">
          <a:xfrm>
            <a:off x="0" y="-25315"/>
            <a:ext cx="184731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611560" y="1916832"/>
            <a:ext cx="4680520" cy="2331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r>
              <a:rPr lang="ru-RU" sz="9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Муниципальное образовательное бюджетное учреждение дополнительного </a:t>
            </a:r>
            <a:endParaRPr lang="ru-RU" sz="400" dirty="0" smtClean="0">
              <a:latin typeface="Arial" pitchFamily="34" charset="0"/>
              <a:cs typeface="Arial" pitchFamily="34" charset="0"/>
            </a:endParaRPr>
          </a:p>
          <a:p>
            <a:pPr lvl="0" algn="ctr" eaLnBrk="0" hangingPunct="0"/>
            <a:r>
              <a:rPr lang="ru-RU" sz="9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образования «Центр творческого развития» </a:t>
            </a:r>
            <a:r>
              <a:rPr lang="ru-RU" sz="9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Соль-Илецкого</a:t>
            </a:r>
            <a:r>
              <a:rPr lang="ru-RU" sz="9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района </a:t>
            </a:r>
          </a:p>
          <a:p>
            <a:pPr lvl="0" algn="ctr" eaLnBrk="0" hangingPunct="0"/>
            <a:endParaRPr lang="ru-RU" sz="105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algn="ctr" eaLnBrk="0" hangingPunct="0"/>
            <a:r>
              <a:rPr kumimoji="0" lang="en-US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XIII</a:t>
            </a:r>
            <a:r>
              <a:rPr kumimoji="0" lang="ru-RU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Районный конкурс поэтического творчества и фотоискусст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ва</a:t>
            </a:r>
            <a:endParaRPr kumimoji="0" lang="ru-RU" sz="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ctr" eaLnBrk="0" hangingPunct="0"/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548D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ea typeface="+mn-ea" charset="0"/>
                <a:cs typeface="+mn-cs" charset="0"/>
              </a:rPr>
              <a:t>Певцы степной </a:t>
            </a:r>
          </a:p>
          <a:p>
            <a:pPr algn="ctr" eaLnBrk="0" hangingPunct="0"/>
            <a:r>
              <a:rPr lang="ru-RU" sz="3600" b="1" dirty="0" smtClean="0">
                <a:solidFill>
                  <a:srgbClr val="548D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стороны</a:t>
            </a:r>
            <a:endParaRPr lang="ru-RU" sz="4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71600" y="4437113"/>
            <a:ext cx="151216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ru-RU" sz="11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Составители:</a:t>
            </a:r>
            <a:endParaRPr lang="ru-RU" sz="600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11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И.В. Цыганкова</a:t>
            </a:r>
            <a:endParaRPr lang="ru-RU" sz="600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11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</a:t>
            </a:r>
            <a:endParaRPr lang="ru-RU" sz="11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267744" y="5013176"/>
            <a:ext cx="14401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sz="11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г.Соль-Илецк</a:t>
            </a:r>
            <a:endParaRPr lang="ru-RU" sz="600" dirty="0" smtClean="0">
              <a:latin typeface="Arial" pitchFamily="34" charset="0"/>
              <a:cs typeface="Arial" pitchFamily="34" charset="0"/>
            </a:endParaRPr>
          </a:p>
          <a:p>
            <a:pPr lvl="0" algn="ctr" eaLnBrk="0" hangingPunct="0"/>
            <a:r>
              <a:rPr lang="ru-RU" sz="11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2015 г.</a:t>
            </a:r>
            <a:endParaRPr lang="ru-RU" sz="1100" dirty="0"/>
          </a:p>
        </p:txBody>
      </p:sp>
      <p:sp>
        <p:nvSpPr>
          <p:cNvPr id="12305" name="Rectangle 17"/>
          <p:cNvSpPr>
            <a:spLocks noChangeArrowheads="1"/>
          </p:cNvSpPr>
          <p:nvPr/>
        </p:nvSpPr>
        <p:spPr bwMode="auto">
          <a:xfrm>
            <a:off x="5292080" y="2422630"/>
            <a:ext cx="36004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38375" algn="l"/>
              </a:tabLst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Поэзия и Фотоискусство -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великое чудо. Но откроется оно, как и чудо, не сразу и далеко не каждому, а только человеку умному и доброму, чуткому и внимательному.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06" name="Rectangle 18"/>
          <p:cNvSpPr>
            <a:spLocks noChangeArrowheads="1"/>
          </p:cNvSpPr>
          <p:nvPr/>
        </p:nvSpPr>
        <p:spPr bwMode="auto">
          <a:xfrm>
            <a:off x="179512" y="5867400"/>
            <a:ext cx="87129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Желаем нашим юным талантам дальнейших творческих побед и самых смелых начинаний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142876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замысел создания Альманаха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457200" y="1714500"/>
            <a:ext cx="8543925" cy="4365625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ctr" eaLnBrk="1" hangingPunct="1"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50800" dist="25400" dir="8940000" algn="ctr" rotWithShape="0">
                    <a:schemeClr val="tx1"/>
                  </a:outerShdw>
                </a:effectLst>
                <a:latin typeface="Times New Roman" pitchFamily="18" charset="0"/>
                <a:cs typeface="Times New Roman" pitchFamily="18" charset="0"/>
              </a:rPr>
              <a:t>Желание организаторов познакомить широкую публику с творчеством победителей и призёров ежегодного конкурса поэтического творчества и фотоискусства «Певцы степной стороны»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н.в\н.в\степи картинки\1573229-f2479217f9b5783f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267" y="404664"/>
            <a:ext cx="9133733" cy="605109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412776"/>
            <a:ext cx="7920880" cy="4000500"/>
          </a:xfrm>
          <a:blipFill dpi="0" rotWithShape="1">
            <a:blip r:embed="rId3" cstate="print">
              <a:alphaModFix amt="78000"/>
            </a:blip>
            <a:srcRect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 smtClean="0">
                <a:solidFill>
                  <a:srgbClr val="002060"/>
                </a:solidFill>
                <a:latin typeface="Monotype Corsiva" pitchFamily="66" charset="0"/>
              </a:rPr>
              <a:t>Цель и задачи конкурса:</a:t>
            </a:r>
            <a:endParaRPr lang="ru-RU" sz="36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  <a:t>– пробудить интерес к поэтическому </a:t>
            </a:r>
            <a:b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  <a:t>творчеству,  фотоискусству;</a:t>
            </a:r>
            <a:endParaRPr lang="ru-RU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  <a:t>– поддержка одаренных детей в различных областях художественной направленности;</a:t>
            </a:r>
            <a:endParaRPr lang="ru-RU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  <a:t>– повысить уровень духовности учащихся посредством авторских работ о малой Родине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                   </a:t>
            </a:r>
            <a:endParaRPr lang="ru-RU" sz="80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260648"/>
            <a:ext cx="4214842" cy="138240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b="1" cap="none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Номинация </a:t>
            </a:r>
            <a:br>
              <a:rPr lang="ru-RU" sz="2400" b="1" cap="none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cap="none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 СТИХАХ Я ТЕБЯ ВОСПЕВАЮ РОДНАЯ МОЯ СТОРОНА»</a:t>
            </a:r>
            <a:endParaRPr lang="ru-RU" sz="2400" b="1" cap="none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C:\Users\школа\Desktop\Новая папка\2013-2014\фото\IMG_4858.JPG"/>
          <p:cNvPicPr>
            <a:picLocks noGrp="1"/>
          </p:cNvPicPr>
          <p:nvPr>
            <p:ph idx="1"/>
          </p:nvPr>
        </p:nvPicPr>
        <p:blipFill>
          <a:blip r:embed="rId2" cstate="print"/>
          <a:srcRect l="75382" t="13874" b="45973"/>
          <a:stretch>
            <a:fillRect/>
          </a:stretch>
        </p:blipFill>
        <p:spPr bwMode="auto">
          <a:xfrm>
            <a:off x="1907704" y="1340768"/>
            <a:ext cx="1914433" cy="2343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школа\Desktop\Новая папка\с вади\фото день матери-27.11.14\DSCN4402.JPG"/>
          <p:cNvPicPr/>
          <p:nvPr/>
        </p:nvPicPr>
        <p:blipFill>
          <a:blip r:embed="rId3" cstate="print"/>
          <a:srcRect l="48546" t="36444" r="18756" b="3787"/>
          <a:stretch>
            <a:fillRect/>
          </a:stretch>
        </p:blipFill>
        <p:spPr bwMode="auto">
          <a:xfrm>
            <a:off x="2555776" y="3933056"/>
            <a:ext cx="194421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Администратор\AppData\Local\Microsoft\Windows\Temporary Internet Files\Content.Word\DSC08348.jpg"/>
          <p:cNvPicPr/>
          <p:nvPr/>
        </p:nvPicPr>
        <p:blipFill>
          <a:blip r:embed="rId4" cstate="print"/>
          <a:srcRect l="5628" t="8766" r="20996" b="16721"/>
          <a:stretch>
            <a:fillRect/>
          </a:stretch>
        </p:blipFill>
        <p:spPr bwMode="auto">
          <a:xfrm>
            <a:off x="3851920" y="1412776"/>
            <a:ext cx="2000052" cy="2576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Администратор\AppData\Local\Microsoft\Windows\Temporary Internet Files\Content.Word\DSC08364.jpg"/>
          <p:cNvPicPr/>
          <p:nvPr/>
        </p:nvPicPr>
        <p:blipFill>
          <a:blip r:embed="rId5" cstate="print"/>
          <a:srcRect l="9524" t="12825" r="19264" b="11526"/>
          <a:stretch>
            <a:fillRect/>
          </a:stretch>
        </p:blipFill>
        <p:spPr bwMode="auto">
          <a:xfrm>
            <a:off x="6948264" y="4149080"/>
            <a:ext cx="2008247" cy="2505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Администратор\AppData\Local\Microsoft\Windows\Temporary Internet Files\Content.Word\DSC08361.jpg"/>
          <p:cNvPicPr/>
          <p:nvPr/>
        </p:nvPicPr>
        <p:blipFill>
          <a:blip r:embed="rId6" cstate="print"/>
          <a:srcRect l="4978" r="30736" b="35065"/>
          <a:stretch>
            <a:fillRect/>
          </a:stretch>
        </p:blipFill>
        <p:spPr bwMode="auto">
          <a:xfrm>
            <a:off x="5940152" y="1700808"/>
            <a:ext cx="194421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Администратор\AppData\Local\Microsoft\Windows\Temporary Internet Files\Content.Word\DSC08375.jpg"/>
          <p:cNvPicPr/>
          <p:nvPr/>
        </p:nvPicPr>
        <p:blipFill>
          <a:blip r:embed="rId7" cstate="print"/>
          <a:srcRect r="24242" b="18506"/>
          <a:stretch>
            <a:fillRect/>
          </a:stretch>
        </p:blipFill>
        <p:spPr bwMode="auto">
          <a:xfrm>
            <a:off x="4788024" y="4077072"/>
            <a:ext cx="172819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0" y="3789040"/>
            <a:ext cx="26642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Авторские произведения участников конкурса, в которых  воспевается родной край, знание история, обычаи, традиции.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788024" y="260648"/>
            <a:ext cx="4214842" cy="1382402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Номинация 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«В СТИХАХ Я ТЕБЯ ВОСПЕВАЮ РОДНАЯ МОЯ СТОРОНА»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Администратор\AppData\Local\Microsoft\Windows\Temporary Internet Files\Content.Word\DSC08355.jpg"/>
          <p:cNvPicPr/>
          <p:nvPr/>
        </p:nvPicPr>
        <p:blipFill>
          <a:blip r:embed="rId2" cstate="print"/>
          <a:srcRect l="25758" t="6493" r="13636" b="16721"/>
          <a:stretch>
            <a:fillRect/>
          </a:stretch>
        </p:blipFill>
        <p:spPr bwMode="auto">
          <a:xfrm>
            <a:off x="467544" y="260648"/>
            <a:ext cx="1368152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29" name="Picture 1" descr="D:\Ирина Владимировна\фото с фртоаппарата\певцы степной стороны-2015\DSC08333.JPG"/>
          <p:cNvPicPr>
            <a:picLocks noChangeAspect="1" noChangeArrowheads="1"/>
          </p:cNvPicPr>
          <p:nvPr/>
        </p:nvPicPr>
        <p:blipFill>
          <a:blip r:embed="rId3" cstate="print"/>
          <a:srcRect l="11111"/>
          <a:stretch>
            <a:fillRect/>
          </a:stretch>
        </p:blipFill>
        <p:spPr bwMode="auto">
          <a:xfrm>
            <a:off x="4860032" y="260648"/>
            <a:ext cx="1512168" cy="2268606"/>
          </a:xfrm>
          <a:prstGeom prst="rect">
            <a:avLst/>
          </a:prstGeom>
          <a:noFill/>
        </p:spPr>
      </p:pic>
      <p:pic>
        <p:nvPicPr>
          <p:cNvPr id="22530" name="Picture 2" descr="D:\Ирина Владимировна\фото с фртоаппарата\певцы степной стороны-2015\DSC08334.JPG"/>
          <p:cNvPicPr>
            <a:picLocks noChangeAspect="1" noChangeArrowheads="1"/>
          </p:cNvPicPr>
          <p:nvPr/>
        </p:nvPicPr>
        <p:blipFill>
          <a:blip r:embed="rId4" cstate="print"/>
          <a:srcRect l="13618" t="4035" r="22395" b="21592"/>
          <a:stretch>
            <a:fillRect/>
          </a:stretch>
        </p:blipFill>
        <p:spPr bwMode="auto">
          <a:xfrm>
            <a:off x="2411760" y="188640"/>
            <a:ext cx="1440160" cy="2232248"/>
          </a:xfrm>
          <a:prstGeom prst="rect">
            <a:avLst/>
          </a:prstGeom>
          <a:noFill/>
        </p:spPr>
      </p:pic>
      <p:pic>
        <p:nvPicPr>
          <p:cNvPr id="22531" name="Picture 3" descr="D:\Ирина Владимировна\фото с фртоаппарата\певцы степной стороны-2015\DSC08383.JPG"/>
          <p:cNvPicPr>
            <a:picLocks noChangeAspect="1" noChangeArrowheads="1"/>
          </p:cNvPicPr>
          <p:nvPr/>
        </p:nvPicPr>
        <p:blipFill>
          <a:blip r:embed="rId5" cstate="print"/>
          <a:srcRect l="9596" t="23075" r="5342" b="11700"/>
          <a:stretch>
            <a:fillRect/>
          </a:stretch>
        </p:blipFill>
        <p:spPr bwMode="auto">
          <a:xfrm>
            <a:off x="1763688" y="2060848"/>
            <a:ext cx="5760640" cy="3312368"/>
          </a:xfrm>
          <a:prstGeom prst="rect">
            <a:avLst/>
          </a:prstGeom>
          <a:noFill/>
        </p:spPr>
      </p:pic>
      <p:pic>
        <p:nvPicPr>
          <p:cNvPr id="22532" name="Picture 4" descr="D:\Ирина Владимировна\фото с фртоаппарата\певцы степной стороны-2015\DSC08368.JPG"/>
          <p:cNvPicPr>
            <a:picLocks noChangeAspect="1" noChangeArrowheads="1"/>
          </p:cNvPicPr>
          <p:nvPr/>
        </p:nvPicPr>
        <p:blipFill>
          <a:blip r:embed="rId6" cstate="print"/>
          <a:srcRect l="7945" t="13534" r="41477" b="28735"/>
          <a:stretch>
            <a:fillRect/>
          </a:stretch>
        </p:blipFill>
        <p:spPr bwMode="auto">
          <a:xfrm>
            <a:off x="611560" y="4221088"/>
            <a:ext cx="1584176" cy="2411408"/>
          </a:xfrm>
          <a:prstGeom prst="rect">
            <a:avLst/>
          </a:prstGeom>
          <a:noFill/>
        </p:spPr>
      </p:pic>
      <p:pic>
        <p:nvPicPr>
          <p:cNvPr id="22533" name="Picture 5" descr="D:\Ирина Владимировна\фото с фртоаппарата\певцы степной стороны-2015\DSC08352.JPG"/>
          <p:cNvPicPr>
            <a:picLocks noChangeAspect="1" noChangeArrowheads="1"/>
          </p:cNvPicPr>
          <p:nvPr/>
        </p:nvPicPr>
        <p:blipFill>
          <a:blip r:embed="rId7" cstate="print"/>
          <a:srcRect l="24493" t="10659" r="8865" b="14912"/>
          <a:stretch>
            <a:fillRect/>
          </a:stretch>
        </p:blipFill>
        <p:spPr bwMode="auto">
          <a:xfrm>
            <a:off x="7236296" y="406196"/>
            <a:ext cx="1656184" cy="2466657"/>
          </a:xfrm>
          <a:prstGeom prst="rect">
            <a:avLst/>
          </a:prstGeom>
          <a:noFill/>
        </p:spPr>
      </p:pic>
      <p:pic>
        <p:nvPicPr>
          <p:cNvPr id="22534" name="Picture 6" descr="D:\Ирина Владимировна\фото с фртоаппарата\певцы степной стороны-2015\DSC08347.JPG"/>
          <p:cNvPicPr>
            <a:picLocks noChangeAspect="1" noChangeArrowheads="1"/>
          </p:cNvPicPr>
          <p:nvPr/>
        </p:nvPicPr>
        <p:blipFill>
          <a:blip r:embed="rId8" cstate="print"/>
          <a:srcRect l="15375" t="7718" r="18927" b="19732"/>
          <a:stretch>
            <a:fillRect/>
          </a:stretch>
        </p:blipFill>
        <p:spPr bwMode="auto">
          <a:xfrm>
            <a:off x="7164288" y="4293096"/>
            <a:ext cx="1656184" cy="2438928"/>
          </a:xfrm>
          <a:prstGeom prst="rect">
            <a:avLst/>
          </a:prstGeom>
          <a:noFill/>
        </p:spPr>
      </p:pic>
      <p:pic>
        <p:nvPicPr>
          <p:cNvPr id="22535" name="Picture 7" descr="D:\Ирина Владимировна\фото с фртоаппарата\певцы степной стороны-2015\DSC08336.JPG"/>
          <p:cNvPicPr>
            <a:picLocks noChangeAspect="1" noChangeArrowheads="1"/>
          </p:cNvPicPr>
          <p:nvPr/>
        </p:nvPicPr>
        <p:blipFill>
          <a:blip r:embed="rId9" cstate="print"/>
          <a:srcRect l="23075" t="2153" r="37223" b="56379"/>
          <a:stretch>
            <a:fillRect/>
          </a:stretch>
        </p:blipFill>
        <p:spPr bwMode="auto">
          <a:xfrm>
            <a:off x="323528" y="2132856"/>
            <a:ext cx="1440160" cy="2005937"/>
          </a:xfrm>
          <a:prstGeom prst="rect">
            <a:avLst/>
          </a:prstGeom>
          <a:noFill/>
        </p:spPr>
      </p:pic>
      <p:pic>
        <p:nvPicPr>
          <p:cNvPr id="22536" name="Picture 8" descr="D:\Ирина Владимировна\фото с фртоаппарата\певцы степной стороны-2015\DSC08342.JPG"/>
          <p:cNvPicPr>
            <a:picLocks noChangeAspect="1" noChangeArrowheads="1"/>
          </p:cNvPicPr>
          <p:nvPr/>
        </p:nvPicPr>
        <p:blipFill>
          <a:blip r:embed="rId10" cstate="print"/>
          <a:srcRect l="20239" t="10658" r="25880" b="31924"/>
          <a:stretch>
            <a:fillRect/>
          </a:stretch>
        </p:blipFill>
        <p:spPr bwMode="auto">
          <a:xfrm>
            <a:off x="3707904" y="4509120"/>
            <a:ext cx="1512168" cy="214887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427984" y="260649"/>
            <a:ext cx="4572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Номинация </a:t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«КРАСОТЫ МОЕЙ РОДИНЫ»</a:t>
            </a:r>
            <a:r>
              <a:rPr lang="ru-RU" sz="2400" i="1" dirty="0" smtClean="0"/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(фотоконкурс, посвящённый памяти фотохудожника, педагога дополнительного образования Владимира Васильевича Черемухина)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3356992"/>
            <a:ext cx="309634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Фотоработы, в которых участники конкурса показали красоту родного края, выразили чувство любви к малой  Родине, зафиксировали удачный и интересный момент из жизни жителей города и района.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5" name="Picture 1" descr="G:\Певцы степной стороны - 2015\Красоты нашей Родины\Цыганков -1 место (7-9 лет)\На паресечении доро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548680"/>
            <a:ext cx="3840427" cy="2880320"/>
          </a:xfrm>
          <a:prstGeom prst="rect">
            <a:avLst/>
          </a:prstGeom>
          <a:noFill/>
        </p:spPr>
      </p:pic>
      <p:pic>
        <p:nvPicPr>
          <p:cNvPr id="21508" name="Picture 4" descr="G:\Певцы степной стороны - 2015\Красоты нашей Родины\Цыганков -1 место (7-9 лет)\DSC08658.JPG"/>
          <p:cNvPicPr>
            <a:picLocks noChangeAspect="1" noChangeArrowheads="1"/>
          </p:cNvPicPr>
          <p:nvPr/>
        </p:nvPicPr>
        <p:blipFill>
          <a:blip r:embed="rId3" cstate="print"/>
          <a:srcRect l="15878" t="18821"/>
          <a:stretch>
            <a:fillRect/>
          </a:stretch>
        </p:blipFill>
        <p:spPr bwMode="auto">
          <a:xfrm>
            <a:off x="4479013" y="3140968"/>
            <a:ext cx="4030649" cy="29167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AutoShape 2" descr="data:image/jpeg;base64,/9j/4AAQSkZJRgABAQAAAQABAAD/2wCEAAkGBxQSEhQUExQWFhUXFx8aGBcYGRogIBocHB8cHxogHBoYHCggHRomHBgaITEhJSkrLy4uHh8zODMsNygtLiwBCgoKDg0OGxAQGy8kICIsLCwsLCwsLC4sLCwsLCwsLywsLCwsLCwsLCwsLCwsLCwsLCwsLCwsLCwsLCwsLCwsLP/AABEIAMUA8AMBIgACEQEDEQH/xAAbAAACAgMBAAAAAAAAAAAAAAAFBgMEAAIHAf/EAD8QAAECBAQEBAQFAwIGAgMAAAECEQADBCEFEjFBIlFhcQYTgZEyobHBI0LR4fAUUvEVQwdicoKS4iQzFhey/8QAGgEAAwEBAQEAAAAAAAAAAAAAAgMEAQAFBv/EAC8RAAICAQQBAgQFBAMAAAAAAAABAhEDBBIhMUEiUQUTFGFxgbHB0TJCoeEkYpH/2gAMAwEAAhEDEQA/AOUU0w5ReJQ8V6YcIi5JQ8c6NPUy33jZEhy14vJpOFzpFoU2UA7HQgfWFuaMsGopiezsT1iwcNVZw3vF+TLcKJFsxv6CJEAoNwVoZmBuOo5tC5ZOTUDEYaS4uDHowsklIdxc66QYo5zB1AOoG9r6aekXaGVmC1JDiwuRty6QLytHPgV1YURrm7X2jDhlt/cw3IsbBt7uR/BzjZUlChZwbaXf9+kB89g7xQ/0sjcxsnDCd/nDwnAwXIL93gdXUyU2SLN8oFam+Dt4qKo23t/OW0eCkYhz7awfn0aUgPZ94q/0jG4bkf3glls3eyr/AKSpnY5di0RKwwjeGSkpUkOViw+FvoB3iWZJQkFTEFrKAeEvUO6DTFKdREaEFtoiTKcgHfQaP67w0y5kuWtJBSXLWNmOpIBcdNbRLitKhSdU5VLF7B9XYdoP5zN8iqKUekbnDFM7FtYK+QZZSEArSMwKACWtZWZri+kEpQzkrJysBwkbgXtsTGvM10YxQm06k7W7RKql4MzW2L/aDy0oGcNwux6ONnseTwPradkpzJILBi/2axg1kbdGOwaKU7948NO0WVhSSkn8qbDmN784uWVxAAW359OcNUqMsEKp40XTHYQSXKHCEuDorNa8bpnOkA/+TX9Hg9zMsD+SfWI1S4MmQBy6GKlRLEMTMsGrlCMSDtFidLs8RIENirOv2Kko5QjqPvBfCkZiyQSXgPTXA5gNDBhxCRmYFjvr6NE2SVBIYpWEzkAXGVnuOH1UNO8T0lRLGdC5awQSMoGZuYcbPpBHB5UxcoFKStKrABeUdQ3+IipxOpiyVJSCrLlUFMN7qI+7xPJXdm0DKGWHmSyGCnUnPqG017iCc7DFeWFuACbDvcfWIcWo6qZMGZKXsQAQNlCxc6gH5R7SeIShHlzZWbLbkoNsQde4hUoydOJzjYJ/oD5mQkm+hGjs+nQQUNN5bWSQNGP+Yl8NcU2dM/MgADUupTvc9oyrWgKYu4cNyJ7Rk5Ny2gzfgorWCrkNw+/2i1IkgKe6QNS436xWmEa2H29DtFafUkp+Kz3A5doLbYFDdhs0lJClBQ2UD8vpEK6ThIRl3zHl09ISZ01YSwVlTY2I5nL1fpDNh1cfLCQUoA3dgNNSdSfSETwuPKMaK05RcpzuzOAQXJuO0QFaicuUB7l06PtY3jafXJQXUcxLkEej6NYE7ct4kp1DKSniO/DqDpbn7RtNIJMnkTBopFkt+KhNj0UBuOY+UazaJKw6WDh86XAjSVWnJmCgEpBLrSQ7ci/PpAvDlzZs1YSryZRAWoBQJDuANGBLEmBWNvnoZXkMyaJE8qQpSc6PiI16KDGB2JeHAChKZqy5YZmIB6tfT6RFVyZNk07+YC65pUrh9QbnaLP/AOPrVLKv6iba5BB21bicQai483wDKVeSlU15uhSgJibZhcKbm0UqiubKtBcgl030cM/p9IOycJkoRMdACgpuK9g251BuW7RTrcLRxJYpVxZGUWVYnnsQLf8AN0imEYgKauimo55a5tkqzF0OxZg3cxfmUgmolkzCrMkEotbTVg/+IG1NFMkIRMSrPLmp1D2cbjdufSIkyXQFpW5TYjRQA0IbUM0a8b7Qd30ybEKHIUpDjN+Xny+Zj2fMUlQBASSCA7Waz/KPMPqiqYnzFO2hPIX25lo3xBC1cYT101DvobjSOSaaTObp0TV8hNkoOfTiAbNpoPvpA9dMsFn97Ab2g3ImZ0qN0hSWA3Y3f+coqUqJk4AAJL32dQB3vYWg4SrsyweXF73HvEc2WCA3rqPrBcUinys5BLJLMeyn/nWK1RJWjhWCOhAhykm+Bd2CJ4LNyiiQ0FatJYM/X9ukDFpvD4M6PQLolfz6Q1YNYgtu992hXoRp1MNVDJ4XOo0SNIlyqxtj3SzkOVJUlC0sWBsojpv3gjSVaJq5iVgZVNwqa9oWcLq0oHFKCf8AmDEH7xNiNdKUm/CrZQH6RM8S20zaClXJMichzmQpQCSdUs7JfsYHeJaYGVLnDUAAnmCWD9jEKMSM2WRMUMyQFIUdykuATz+sSY4c9CTtnA9M+kdji4tX2A21JAzAaaZNRMUJipcsqYtqojVjsL/WNK+jMkfhrVroq49LaxXo8T8qmXKD+Z5nCL6FiSOZd7dYtVM5a0n8FSf+oge2sHJS3WZkclLkELnLuNX66xpJKgLWL3jUzCHKnT25RGqYTor5bQdMMsKIPxs/OwL7ekSTqhWUgqSHBDAado3lSxlfLfv9T+sUiQ5Gh23/AMxijYDZKkFfxqOoD3sN2btBekKCM40SGK0hv/IuwLB3gOicyS+7OHbS/wC0HpciXkQSEJzMVB9TyJe45Ac4HIjY8lCelj+Mk5C+R1Fk7vls/rEFNQh0lYKczWfa5ctu1m7xNiBK8jgBBIItcsd+nTeC1KUkOS5KuEWcN8RI5aM0Z0hj46JxTLCQkAZSOFg1vTXX6c4g/qlyinIgMNX1I31194IpqeEkFxLS/UAEerl+0CUVKiDnTlzOyi7fy+sLim+WC0iGurHSpAL2FyL2AB37RXxCuzcILDM42Lsf0+cUaqrKzZJS12D2bv7xQqZyhkUQWdweYP2h6jybSGjCq4KlSUqUAEi+gsAQde8Va3BbrMpso1STub8J27QuCcoLUnV7+8E6DEltzAvbr03bvHNNcoW47eUVqeaQpL8LEXI0ff0MHqimmEM0rQ3Y79IFYlT+a8xJ4mcjn+hiKlxQpSAbjb9IJ+pWjZXNJxL0rEClBlZTn+FxBilw1aQlCsw5ZUuT66e8CvDNShVVmmMm3C+j+vSHurnlDKBGViddok1GRwltSOkqVFGgw5SQFJvmH+4m7jYuNzu0UazCTUcZLHQ6bc/m0X52PAukpAsmyuru4I6WivVVpJSUhSUKAYAcRZ2YcrwWHe3bJ534FrEaFaAxI6MNoXKhN4bsYQQ2ZRJN2/x9IVKocUepiVozDJvsB0im94aMMrSphwjqQX9nhRlqtDBgM67HWEyVorHnDUjm6uZ+w2gx5QLKAdgbtAjA5DkdBeG4CXLl+YsWJCUpFsxP21MTTQFyk9sewRW0yZiNCGFlNcd3DEQuYhTzEpKEBWUqDhN0k6i2xjpculSuQqYlLkD4A9+xezjcwDxnCMqBMlKzIWgOOY1SqzXD3aJ4Zd3MRqxzx8TE3CqQGoJVYpS6Und7P6X94JYirhe4uzG0QplBK85OUsz2e/fW8XaoWLfE7ElNiGtlBe43vDXO2iPUq3uvgVFUq5qyhKbvvYX5nrDZ/wDroCWCqeRMYkcIyWDn/mithlBMVNUUoVlQxWQFb6M1/SGvHMWlS6dDFl7pbKbtqHvCc88tpQdfuerpsMJYoy9zlgXwqBS6gW6hnB73iHytCbl2s23+dYvop1TVzFITZySyX16DYn0itPkKB3HP30HWL49HnNre0TyKdIS5AJ1AD/8A9aN06gxbklKyHTfVMsO/cn6esDUpLgFBKbWD6b+sG/DwIqDwLVyZLltnAhGW4xbLMCU3QUocKRn/ABT5YWoDiDJDHQnn7R0Oo8O08xKUzUhRQLEFiAeoILG8JHimlmijWlMmcMyn4pa+FtS7cIirgPiKepCgk556ZfBf4gNuioVCUnGxrxxug3isunpELkyUlcxaeJySQ+l/m0c4q5hMwIKSlj1uP0hg8MrVPnqM5eQNmWs630AGvSCXjHBkTJJm00wTRKLqSUkLQNCR/cm2kPTSlTDyYcTxqUW7r8hAnoyqvcNv8tIp1KQ5y++kGqfD5k8MnQC6lMASQ7Pz/URBiGGTJQZaFM7ZmLcvi0hv4kSTqwXLDl7/AA33cxcp6jL/AGhxr2jQhwHDAbpF/eI0SiWSlJUSQwZyTsA2+0Y+TGrDeHVAUU5yAHueXpA2ow3Lw76v02+UOMzwaafy0qmFc1SMy0goSiXsBmU5UXBFm0MCayQtJIUO2mtr2sQQflCVLbNpP8g4QcOa4COG0EmfJQokO7KA1QRzAux59ohq8KUhRlJmTLF0jqLptoXaKNHOXSzPMSAtJDLQbOP1Dw00+OJKQ7FJDpKX03ChfiEJkpRla5QrJcehVqU5XKlErKQcwQQX3DnbS8TyMRUscR7FnI7EwQxjC3zTEsbvwtdJ5BrN84HyEgKJyvLLhJVoWts7dOcWQoRvTRSrJuYXVcDcwCnawYxEB3AbpARbvFmMKKF+WIa/DdCSpLOSeQeFaQLx1X/hfKGcqN2snvv7feEvhDxwwLw7kS8ws4fL+p/SL+PUpmSJgSzoSFpfmk79w8WqyddtgHP2/naPKRecBJ/3CQR/ygEfUxNk6Dx+mSaK6a/yJaZUtAmzcjqJHCLchz01ilg9WqbIZaQlQBUlKdAAWUA726QZxOmKKc5FEpa4IvfqkEe4hfwz8OXLb4k5vnf21ESxpWU6iUXH7gCvoiCNw5ABZmN3HWLlFRLm3QhawEuoDKws9iWY207xdqkfh9EKsW/Kbp9tIjp8UTIkS5D5TNW6yxJKXGbTYC0a5UQxwPK9j6LmDLmyqeYtYKAr4RoSNlEP6NyhTxCtlziVTNUizj4mLEl9dmI5nXbqtaqinI4yGZg5UmwAd9LXHvCOpVOatSFpTkRLAkvcC5c3sTYd43DljHJulz+BbLG3p/lQ4AU+Yf6Od5RY+ahS21MtiB6BWo2tACRiORWVXGlWhOqTtcQ10XlIq1SFMlE5JKVD8iuQ2KCbMftCbiFGETVBQyBGrOQe24Jv7RSqlJ+z5R2mxNYlja56H/wh4aNQrzFACUAz2Dg3YMLkm5OzQSoMYMzzJdKqXICVFKSAC4H5iTcv+sSUU2ZV0xly1GXKQnKFIsVWsHHKzsIU/DVN5Ewulm01vrv6M8Ty9Un7op0uj2txfI/4HU1C5ozVBUjIQRa5cAntrpAZXhkrxOYuQ4MtIXMTwhIKnCUpYbhJPQiCEqoSmelQUEghjle1wxcnqYK4Jg4p/OXIWoz5iitZWXTMuSAQ3CBmIBDa3eBhKpOMmBng4yTSEnxzh/kVKJwBTLWM00DUFJuR7ue7wR/1qX/TTCAgFRc5WzEBnOuoHPeLPjacislABYSoIUpLi+YNwq/tFmMKfhNB8pbylKURuk6G7udidC7WMbJ+m12MwKk1M38Ay1KXOTKlqXLISy3DIWHd09Q2mzdIN41iqZkuaibKKVBgQ3xO7g7EFnH7QteGqxdLVzEpRMXnF0y/y31UdAG3gnj+KklQ58IQGJNn5Pq1wW1eHKO+aRNJwxqxDoajIGUm4B+J3uLdvWHD/hdhBm1SJ+UmXIuo81kEJCRu1z7QrYlJ8yp8uSHUopSxDcWhfl15R2rCcNXSyJcqSxyJAJa5NyolmGpt94PK1jJ8S38gbHpEs1a5k4TFFRyIAsAE9WLl3PKEzEky0zAqWpZRnAuBvmzXFjoI6TUVEye6QChiCskWftc3aBHirCkzJCZcoDMkKWDo6geXVzEiyLfb8ls4J46XYpGWkvlDvs4ccn0DRQpJpS6PyvcDUOdhpt8o3pq/8inQU3FgcquRe/cRoqUUKcORzFnfk5c+kUP2PMo3mVykFKszuXL6jZr7e+8Qzp5JZIYEk9HPKN5xzo2sxJNn1F3+0QyJuZQA+IXuQ1v3eDgjNisgxEAaF7QDXrBerW4PT7wJV8UX4kc1QFpER1nwCvJLlnnmPrmb7COT0qxYER1LwEQqSA7lCj7KuPmPnCX0GOi5nmLUOZSPRnMXJdQEFc1rJl8PrpFVMoqKgBeZlA6C4X8mHrHuMrCZak/3OW6JH+Ii1MtqKtLj35EH8MqpRp+KYHa5F2O9uT7QsV6MuSYgfhq5XAUNR9W6GPcBqipCCglgWJTckXboRfeK/iibMphMSyhLmlKklQsFkh2Ojhn9YmkmknEqy6ZNtXz2iWUl0kC4I05pheo6ZKKqYZwUtOUeUoA9bOLAuIYcPnBIy6EH6/YxTmfgzJjg5UgqYbhnHzhOVtxaRPGO0sy68AEqUcoGVRBIcj55bkekc6M7/wCQrLmIUeDLcvqGG+uneHKrny2cMEhn+Hb4m5g/zWI/+G+Don1KpxdXlS8x5CZMcJA5EIctA6FK22dPI/AXoP8Ah8qYZMyrmlJVfIgAFJIBAzMwPNhAfxZ4UMmYpMuyShShoSrKGJJ7G9oefEeLGWhKzqlaVD0PEPZ4EYn4hlTELWQoGYnIgkOwJLMB+Y8o9CEm+Y+DlOUVx5BfgPDJs3DssmaUTMqigFiHJLdiw16xr4YWqTLPmEOkkKQSXDbF7c4YvAdIJclKEq+EkWbaxb6wE/4hUpkzyRpNTmtuRY/aAjihk3KS8l+kSnleN+UXZlSJkgIOQDJqp7jbQhizRawLG5Qp80yYCpLpLkB2sD7QpLowiSFFRLsNdylJ+/yhIxqYUugkhJJL8hqf51gIaeMo+n3GanEo4d655GGU1RPmKSsmSZgCg/xfEVH0sLRvXyzOCZUtR8xS8iDnIZCXsVA/CAT8oG4Ti6JUtpYWdMy1ABIAIdmu5AAbWOk+H8B/p5YVMlZDMD8RLh9AX0Olg0VZZvE728JcX+p5DvJHmXLfNfoRYFRS6JBlKD5vimKLlZAu77DZoGeIMPSQFpIOUFWZwzpGYggdtIF+I8WacmnWStiTYsQpmSLXLPpFLxGqZKl8bBwCwbVRIU/XSI8eKbmnfLH7Yxgpbqb4BU2XlmJnscktYKii3BmLi93yvHWlYgPNyoJKUsEHmSH4tynKRHFaycpIEskpTYkahXNurGDfh/G5qFLY5vLAKT00Ft3Sw9OsWrHu7NlGuTtFUTkeWwsy1nS+4fUg35NAMeWmYNVjOACW2F+XN4r1ePgoVLQc1y5HwpAOh5qHyaEbDseC62RxHVWt2eyU36CEZNM5Jv2ChSXJW8f0eSrK0pypmXDcxr7/AKxQl1LhIJzH8untaOkePfD5q6UGTLKpss5kZWdSTqlz7jtHJqyVMlkJnSpksj8qkFP1aGYfVBEksak2wvLRkU8xijkdByc94lnVEp5agpLKC3Dg5dCOuogRKKSlrFiCFLJfqGBvoI0TO+JKlJIBcJDE+nO1oao8g/LLdbLYS33HMcn5uzwI/NFhdSL5Q4PMaNyvFYLcxbitIRJUAZJ0jo3gGr8qYCboUGUByf6h3Ec4kC4h38NFvaFIJnZJMxKJqrgpTLzBWzFy/wBIVV1xmzJ6y+QS8qRyB1/7tPeCUoqXJDfEBlPVKrgHsfrCpUYhLSiZLCjnUWV0OjO30iLVwclSPY+GRg0/cY/AeK+T+Geh9GsevKH2ok09QnLNSlaTsftyPWOH4hiQSvMjNYBiLWAZ4OYV42nJTxB+rB/nE0o5V6kh+p0u+dxfI7VfhYhaRImgi5aYbhPK3xC+uogJWV6c6QpQuMvsS9/b3gdIxaoWvzkEqzIKWJux0I5F9hFVeJT5qgnKkLRwFbDpt+kFGO7+08vI8a4lM1R4Zq61eVFN5KCc3mK4Rk0Sw3cB7Ax0bwz4WRQSFIz5lLVnWscN2AYNdgA14V0eIKqRMQgIeTLeWVn8wF3ewCgNoL13i6V5boV5hI0Dt6k7do1JtbYRBlNS5bQM8ZVvmKRTyi5fMpZuwEDMOpAtaJcwLUJaVWSol12yG1gBEtJSmdMLf7g4j3YkdA+0FPBlGcs2atQDlgo7OS1va0W48WyFMoW1J32X8FpkyZ5QCciyWfZQYi55pU3dMEvE3hv+sQhlgLQ+UtqCzpPsPaKniOkUg55d1Z0kI6gF272EXcNx+WpPEQD1cRPlW2W7wwYOfE4do5zjsipkCaibKULhSWukZQEu/Jmjn1SJlVMCJaFKULZQHJO8dt8X+KWGWVkUFJUC+3w3blteOYY14s4iinR5JNlqSAH56QeH/oinUzyPBc/Sv1HPw14epqZUkVRSuYpYKZQNkKYAO3xFwOkF/FXiJJKpSlFwpgBr379xHHpGKKATMJJUF5gSb2ci+rO0GsOlTqqZ5xYcfEsWYW0vpy3t1huqwya3TkeRgyw3bYRf8ns9M1U0zZoaYVO7Nvb10tyiopcxagfNLJLlRHDmF2Tm5MNemkXqxgsDKpWS67ljuLnfVzFQ4gkDyFEKTKzKBSGKlFmtz1hEMz/tX5noZIxlTmuvH+wbUSFZpeZRN34tx29ou+H6gGeSsKISkZgkhLMQRcliH2iji2KiYsHVjdtyQzAwU8Cl/wCqSQCrIlQ9yCH2GnzgpSkse59js04r+gJY7LTLROyGoSCSpQdOUKUXIuOZ0haQiShWeWsggggLDFwl3zBw+aHzxHL8zzEbFQPcfz6wleJMOSkrIs8030DFI+8Ziyvak32eV9a/muDS7OwYDjYmIBKg5DuN/wB4IYlX0y0GVUJRMSoNkKX167d44fgFVNQkBC2DPf4eov6RviXiioWhUopSkGyikF/Q7QhabLGXpfBdLDxu9xt8aYHKmzAmjRJkqlJcpHD5mbTi0cZWvzhFXm4gpBzEsVOxCuWnuIuYHiE1VQmdNJWE2Ob8wvZuVoteIMJmSpkxaB5slSiyw5yvdlB7G+pDEbxbC1w2JnSQumURc2eI0G8WZyywu6ToW/mkVEG4iqDJZg2gRcW3h08O0zkAe7aQr4HJch46NgMkAos76tyhQEpU6HPDUsEJVopLfL9xHL50jy1KSq5Ci56jUx1Oei8vm/2hC8UoH9ROVyU4/wC6+kAezoIVyBwkqJHO/pyiyEb7PElIhkvZzaLc2SAlPM376N6doW+z3ceOlbfYa8J8cnIfiSpSfQ3TEVbUJkLJLGapyhO1ufPbvpEXhac0yaNiAR6W+4MCfEUg/wBWFkuCUgB/hL6AjYv9YXjjc2j4z4pj2ZmE6KoUqZlmpUnhBJIdJKkm/R7RVw6mK5wSgFlFIIN2/uZ9mEXvNWJqJhbNk0bhUg6MFP1cRJh7+cgpsWPo4IF/eH6eDjz9jNvqX4/sN/hqgyALbh8sr63Jb6bxewKUgJmSykKASksqwzuoH5gQWweUkJTlTwmWkKDuxAt6EfSK2IDKshNlTGS/Z9ugvBsp39oH1+JpJCj8JmsG6WhZ8/y5sxHJwH6fsYZZcgAZEocJmHK+hsdIRsdm5amYH/N9RGeaPT+GRTk4lLEV2PqPk4+kIdWhjm5k/eHrFDwq/wC39PvCRjyglMlI1yKzd3b7GOjxNB/HH6IIhkgHL0Lwbw/GpiZapaWAJe35QLD1haTOy35P9IbqTDRLFxdISCOoBWp/YCC1jjsW48TQprJaCCkf/FL8ClupRGp2a+gs8BpNAkJzk5c5Njo2xAEHE0yjLSkpdkv5ZsWNgVNcByLamClZ4eJClLVmWEEMWAe4R8OhuSfSPFWdQ4b7PayfLdbVb8/ic9rkIzZU3yqJUefK21hpBLw1UmQuYxcmWpKx/a2UhVx1PtEFfQKKil+JbKSG/KhMx7jfRoJ4cnJUFcwglaciiw1IIBbRuERdKSljo83Pk2zSYy0lSmcu3IX7Dl0b6wH8XyGQbAustrskfpF2jQmXNCiLKSdGsXYkANa0R+LC6QDqHUfYQEK4R5GVf8lv3E9E3KjKATlU6xsRqOxaNJ0hIchTpUHSTvyf6RcmI8orBvnQEg8iw+of2inRSTkZQOUEseXbpzivdaPdx5FPHFNkaSpABSsdhs/Rmhl8O4qvKAT8QAv/AHDS/wDPnACeFAgatsbu37RlPVCWohiZbM7aHVuwjO0In7MM+IJaFKziWEF9UuH0d9t+TwtrQymBB7frDGcckzZeVaiHFyQdef3hcy31e+sPxWTZFRBhE9jHVPDMlxKU1mjkmGKZUdT8H4gJYym45ddmgZAxi3NJDHXVyEqUeIkD25gDn9IRMUm55qiocRLq+3tp6Qx+JJwzhSW4kl+pBSD8iIWp6L5i7qd3G2zcw0Y+j6TTw2UjKaY5Yjtp9YIZnWgNwptdgb894FSCw3+n+YIU08mYHGt25v8AtZzCq5LnKy3g6iKnS2YpbuOnaIcTZazunMC59Q0a0+IBCgUj/ce56t+sAMTxMl1oVwKUpgkOxd2JIF2Y2fWCgkpWz5r4vj35Yv7DHilQZUxAUeLhMsgi4De17X3jTCcUzVSiUuJSwVADZJOw0F4VajGCoJC7qSAUk88z67QY8KTFGoMwHKVqWCQ2oyk6/wDUY3e6E4YXJ34/g7Xh+JMwQrMDcBwWHUwuz6pUxU6pRNGSWChCzcEi8wgcvyv3hd8R15RKMpEwlUzhQEhlK5lWW5F9I1xStQMOky5boceWEPdWhUW09Yy2lyPcLe5DHg1YpSJJUX/DVMU++n6mEjHqxM2etaPhLNDjREH+pIP/ANEpMsAFrkEqcb7Qk4ip1ghN1JBPV7j6mA7Vlvw6SWYhWokNzI+UKPiSkUhYUTwqduhe4+cN8nZ9BcwpeKPMMwZnyPw/f1gsb5LvjEYvBbXJd8NYQKiqZQ/CQPMmf9KQ7erN7wflzitr3mLJPdZS/owVEOA1EuXh9WtKwZq2SoDVKdEj1JUYDyZ4E2WXy8QKmLN+nxn2gdSnkk0vB4OiVRv3OvjDkylJWGVwZcu61Egg+4eAniLESElCS6lKLdTo/aKdVi8xHGJ72ZIKQph0NrmFFdcorQqZMJZWYtYMm4FuZEeRj+Hzcrmz0IKUFckG8R8lM5F3U6QByAUUdhZ/eBeFzVTl5NSZaAH3KMwZvWBFKVzJnBdX4fxEi+YEa7OdoseHlKl1aQq5QpSSBpw6+j/SPQWNQj3yQalb5Rb9xmoZ3moTpmEoN1YnVvaBmIVhmSlqUxIBB1G6QPvE9AsJnSw7ZklulyL+0B8QDrmoH96Ut3VC49nmzjeVt/YmrA6FF7BEtfYAkK9WVBXCqdAQNXcliCUhv48D8OHmFKSPjpSPZoYfDFL5tKhaiczFB0sU2OtjGZJ7VyOhOlQqqniVMUlQBzXSq/CR9orpkOCoTW58Ps2/t0hkxTBcuVTlxs439ID1NBKY3Pq4/aHY8sWUSknyLq0Nz94mlbRHNDOR7WjaQp2j0cbsVMp0ABVyeHvwwlXEssyLPzP8+sImHpJU0OOG1C0BSGZKgCU8iOUDL7DdNkjDIpSDtTPBPGSyRq17lL/SAUmakhfEol+G2z3Jt8gYZlS0KlKmJWAsAlu+UDhNjcH2gPPkeVmVxFZDuwZ97AWHXtCHki20eupylUl/grSgVMR/BFmTM+I8haB1Okiwe7P+zQQyDyVKAJWH0e4jm0uz0FO42DlKUlD8J3ZQBBc2JfbWKFPTqQmYLKCOMgbJYgkflIBy9YIpSFIWpXDmvtuXivjCJZQGJ/7Rq+r9TaA3q9p4WvyVOLXsD5OKywtRWh8ztYFjs1+cS0VNNAIQo50KvyGbV7WipR0jTVrIBEtzw6OOhAYdIJ4FVlPmZ3/FAL2/uU5+cE/TbRmG3FNhLCaubTvVnLw2BWQSebAnT2iyf6ioqJMydkTMUcwzlkJCRoU7RQrvMl1SZci6ksQwBuBf4gzd4u43UZ0+YWtKyjoSUjQ79L+sDuf/AKNc1YSo6OpXTLqDPCJU5ZUoEgF2YORqWFhpFVUooQtIBYeUsklySpJD9r6QQMxH+mS5ZPEopSm/5iWv04nLCNcXTkmqSlmNNLKWNj5fLm33gHN9B4cu2aYIUpiQbdOXvAjxBJdlKJUhIfKHYqcakBwCN4J1tSMhzbaG182oJZzpAHF5+ZLfCoKALukMrM1txw3LcobjfJb8SzxeJ4334BdFmzqSmwURm9DbTrDjhc2XMqUmZKBB6BQuSxI1FgIqT8NkyPLQlWclLrmA2KxdLdGJHtFrCp5kqWoFILlII0ISACDsS+j7uYVqGnaPMhhlijT7C3iShpg3lskqYDIpg5sGDtvASrpaeX5iQyi6JaXcl3dZ+XziCQqUuaouyJSSoFt/yh2bn7RGEKMtK2DFSlqTYZSWCSNyGGodvqjFjklTbC+x5WVyl1S1SrAFIDjkQzA9RvFZMtQqVkEqKFKWrr/c+z6xFJHCqYQVMoWGlr3PUwbkzgqrngpSCuTlQE2A68jDmtvS8Cp4nKiIpSFIUCWWjN2urTlAmmmhS0sbKnfJN94mqpE1KQm5QHGbb3PQxDhpmBQTpLSlcwIN7sz6WOgeOguGyTJie7hB/CqhealVM8tggoKklyXTb5C/WC/g2vQlM+Uo6TMyQbcKtCOjiFcSvIqJS1KGRtEglgoEP1giqehS/MUJhGUplskAlRNrAuObqf5wrJjU0/uv3Blj2R9XYzYnMGUmz/L5Qt1c10iwvbb5RQqsVcBKitwqwZPw9+ce0KVFJWCggWUFAkgG421OUiAx4nFciuaKmJU+VJUkM7sBf94F0a1FRzBi+jNBDF6pBDJUdLDlrax9YFYWCTmLsbP7fqI9HTWuzE21bIaKYyuxhkolKfMe+28KctbGGLD6tmLXGhhsugmg7UIIWFyw1vhzPzfMDqL2ixRVU5lFwVEMAAHYvmvYDZg2+zRDRTStWRScqrO522Jiwr8NTAsP5zjzcmTmmh2PPlx/0sJLq1KlS0CUoFIAJ4b8zq8G6eSoykoEtjlKSpgznsXIgRS1oIYKbrpB6lrwhwWLjf5x5+WK9hy1+aq4B1H4ZlSUZjmXq5NxcuoNsIFY7h0luFBUCklwGII5X+sNicQSeEm3IxcXSyCOEC4u4/lox6iV3IlcnLlnFaijUlUxKUqOcpOYWGU6gjqW7MecXPDk9HnyUzUBYAUGNn0Pyv2jplRg8lRDAW/ntAfFvDkv4kES73UOT72LkHQxZDWwkqY3Hm2CTip/GmTBmHGWzAuLEZQ17mz2jz+pzqyFmyEupRS7OQz6kMB69Yah4eQpRCp5Olm/MN3JJS7XYiLCfCSeqgXcHQEs5AcMTv2hv1ONIN6lVQuT1oIkJBVmDKI2bQDoom/JgYs4lMVPEhKWzBJlFi5I3KSNQGvfcQ002CIQBnIIT8Ja9+o7n3i9TYfJSOAMdXGr9xE89ZFdID6lnPDgBMwqmpUlKsrBAbKQQ9s19yD+se41hUtWYyypZSWZYOhDAg3uSHc27R0k0BJDqzAcxf0MVThCUlRdgol+oLH6wta+2TtyfLOYYPKbPKmKdQDBW2UXLEsXJbbaCFTTmXLASrK4JUC5GY6t/iGLEMPl51EJdwdCS720AYWgVXYChV0zikG2VIffYPrFn1EZ9l+HXR27ckbryCa6pmy6daQEDzGUQBxZRYPz7xWm0+RAUtSj+UHZwAeTe8H6bw0ufMCpqiSEhIYMzbuNX3htoPB0hCQFJzgaZrtzudyLdo16jFAKOVSvbE51JllcoSpUtRYfCDuXudXGvZxBzBvBE+esrLy7Mgq/KL6sOIi0dEp6OXKDISkdm+bRoMdHmLQpgwDEgDu3OJp6xytRCcZ0tz4FXEvA9R/tzJTBmSXI2cFw7GBUzwLNQGExizFm01IHdhDhU+IUJFnZ+Xv94iFeicrKxzci7Ac4Ws+RHVCTpS5FGhwQylJM6V5hSGSsKU4bThfLHmJslRUmWUgNlYl3PIm+0X8c/BUoS5q3dyCokX5A2eF9GIZ2C1HMCWKt3tD4Nz9QqcnHjyQKCTL4kFyWCj01DA6tl9zA+tlHLmQCyCM7aAaJ+biPFS1qKCQ+fiAGzcvRo2qVqCVBKgAoOQDpySX3TFSjTsm3qqYJmrzIQAGCQfc3PrYWjXClccbVrpZN0/mbY2Zw8RYeR5lv0+UVY+GB2VlpiSnqim0RJUxjaQnMYNmjbRVoUorCgleUBjvbZhrbZ+rRY/1Bnc5ux77QtIszgqbYv9toxFTlJYC/MaNyhEsUW7CTS7GWViBToqzGw25baxHKxBf5VkkHU784X5lY4a7v7R7Jn2LM/UfTrA/KQ1TjfQxVOOrTcaFn3PX1tF7DPEy0g7jMxL6as3tCXMqSwJFx/C8bf1DjMwDEXDu/QPeBlp4SVNAxa8nTaHxGly9j3+YiafixU3l3/n1jmv8AqmYgkBNhp82f3grKxEJa4vccvWJZaKK6G4442+RtUtalHiTbox9DyiSkx0yAUqUlRF3v9PaEifjis+ZGXq/7d41n4zn1TxOAGA669DG/TNqmdljifXDHvGsdBSkpy8SXSokEgc2Gh6GF5ONrlzErfKhR2drHZ9oDUlfLTnCgVAjhvYE6lju2kUZlY4Wzlhbl6wyGCKW2iNx9jp1N4pDEEv10buYpzvEPnuNizAA+pHP9oRMOrEAcfEeIEBRH/RbSxfv6RZm4khRSrMGe5S4UOT8wIU9HjT4RsI88j7QU6Uyyr4iXsdCdje/OJMJTKKc0xIzX1/KR69Y5xPx83Ci4IGVjdLc2P0jWT4jmJLBboOqT2vf1Md9LJoqU4xapHUZ1fLcZFFPbS2vV7xWm40VOEKKsodiWDDXXu1o5zReI2UMxITobO2uZr3NkxDO8Q8SbkhOzljozi3WM+jfkL6hVSH+djRWlQQlQITdRIzJPTnaKNTiaSM2qrEg3JAAe501t1hRHiBIWFB23AJAPbcXiJeJiZmOZlqNyTrydt7mDjpUvAqeeTXYxTqubPICWJJsA4sPXWPTiC0rCJqwg5WzF9BoOEOe99oUxixBzBRSoHbfqesazsTK2Ki/XdzrDlgX5C3Pi/IcQtSyQpeQKBck7AE/tEU5RV/8AWhQEtIdTvd7lf80F4AirVYbxNLr1SuJKlJJBGYPd7EH0JhscSRjnfBemYgFOxsggI6Ny77xoa9AmqmDJ8IISpJUlShsQLX62gR57aM3aNZk99b9ekGoIBLmyziMwlTFRI1HQbADYB2aIsMP4giuVPFjDT+ImDj2b4L1RhQUp0qyjkz/O0SSMHLHjH/j/AO0ZGQa7NNV0qhfOP/H/ANoqlB5j2/eMjIxmGswHVx7fvES6kgsAnXVr/WMjIE4hXPJ1b2jVE0iMjIw0wzDGecpmctHkZHHHhVGZoyMjjjbzSC+rc7xqTHsZHHHhJ5xkZGRxx5HojIyOOPIyMjI44yMj2MjjjErjZStbCMjI443E1thvGpWWbaPIyNMRpHqRHsZGGk8qQDF6moQk53NrtGRkNikC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7414" name="AutoShape 4" descr="data:image/jpeg;base64,/9j/4AAQSkZJRgABAQAAAQABAAD/2wCEAAkGBxQSEhQUExQWFhUXFx8aGBcYGRogIBocHB8cHxogHBoYHCggHRomHBgaITEhJSkrLy4uHh8zODMsNygtLiwBCgoKDg0OGxAQGy8kICIsLCwsLCwsLC4sLCwsLCwsLywsLCwsLCwsLCwsLCwsLCwsLCwsLCwsLCwsLCwsLCwsLP/AABEIAMUA8AMBIgACEQEDEQH/xAAbAAACAgMBAAAAAAAAAAAAAAAFBgMEAAIHAf/EAD8QAAECBAQEBAQFAwIGAgMAAAECEQADBCEFEjFBIlFhcQYTgZEyobHBI0LR4fAUUvEVQwdicoKS4iQzFhey/8QAGgEAAwEBAQEAAAAAAAAAAAAAAgMEAQAFBv/EAC8RAAICAQQBAgQFBAMAAAAAAAABAhEDBBIhMUEiUQUTFGFxgbHB0TJCoeEkYpH/2gAMAwEAAhEDEQA/AOUU0w5ReJQ8V6YcIi5JQ8c6NPUy33jZEhy14vJpOFzpFoU2UA7HQgfWFuaMsGopiezsT1iwcNVZw3vF+TLcKJFsxv6CJEAoNwVoZmBuOo5tC5ZOTUDEYaS4uDHowsklIdxc66QYo5zB1AOoG9r6aekXaGVmC1JDiwuRty6QLytHPgV1YURrm7X2jDhlt/cw3IsbBt7uR/BzjZUlChZwbaXf9+kB89g7xQ/0sjcxsnDCd/nDwnAwXIL93gdXUyU2SLN8oFam+Dt4qKo23t/OW0eCkYhz7awfn0aUgPZ94q/0jG4bkf3glls3eyr/AKSpnY5di0RKwwjeGSkpUkOViw+FvoB3iWZJQkFTEFrKAeEvUO6DTFKdREaEFtoiTKcgHfQaP67w0y5kuWtJBSXLWNmOpIBcdNbRLitKhSdU5VLF7B9XYdoP5zN8iqKUekbnDFM7FtYK+QZZSEArSMwKACWtZWZri+kEpQzkrJysBwkbgXtsTGvM10YxQm06k7W7RKql4MzW2L/aDy0oGcNwux6ONnseTwPradkpzJILBi/2axg1kbdGOwaKU7948NO0WVhSSkn8qbDmN784uWVxAAW359OcNUqMsEKp40XTHYQSXKHCEuDorNa8bpnOkA/+TX9Hg9zMsD+SfWI1S4MmQBy6GKlRLEMTMsGrlCMSDtFidLs8RIENirOv2Kko5QjqPvBfCkZiyQSXgPTXA5gNDBhxCRmYFjvr6NE2SVBIYpWEzkAXGVnuOH1UNO8T0lRLGdC5awQSMoGZuYcbPpBHB5UxcoFKStKrABeUdQ3+IipxOpiyVJSCrLlUFMN7qI+7xPJXdm0DKGWHmSyGCnUnPqG017iCc7DFeWFuACbDvcfWIcWo6qZMGZKXsQAQNlCxc6gH5R7SeIShHlzZWbLbkoNsQde4hUoydOJzjYJ/oD5mQkm+hGjs+nQQUNN5bWSQNGP+Yl8NcU2dM/MgADUupTvc9oyrWgKYu4cNyJ7Rk5Ny2gzfgorWCrkNw+/2i1IkgKe6QNS436xWmEa2H29DtFafUkp+Kz3A5doLbYFDdhs0lJClBQ2UD8vpEK6ThIRl3zHl09ISZ01YSwVlTY2I5nL1fpDNh1cfLCQUoA3dgNNSdSfSETwuPKMaK05RcpzuzOAQXJuO0QFaicuUB7l06PtY3jafXJQXUcxLkEej6NYE7ct4kp1DKSniO/DqDpbn7RtNIJMnkTBopFkt+KhNj0UBuOY+UazaJKw6WDh86XAjSVWnJmCgEpBLrSQ7ci/PpAvDlzZs1YSryZRAWoBQJDuANGBLEmBWNvnoZXkMyaJE8qQpSc6PiI16KDGB2JeHAChKZqy5YZmIB6tfT6RFVyZNk07+YC65pUrh9QbnaLP/AOPrVLKv6iba5BB21bicQai483wDKVeSlU15uhSgJibZhcKbm0UqiubKtBcgl030cM/p9IOycJkoRMdACgpuK9g251BuW7RTrcLRxJYpVxZGUWVYnnsQLf8AN0imEYgKauimo55a5tkqzF0OxZg3cxfmUgmolkzCrMkEotbTVg/+IG1NFMkIRMSrPLmp1D2cbjdufSIkyXQFpW5TYjRQA0IbUM0a8b7Qd30ybEKHIUpDjN+Xny+Zj2fMUlQBASSCA7Waz/KPMPqiqYnzFO2hPIX25lo3xBC1cYT101DvobjSOSaaTObp0TV8hNkoOfTiAbNpoPvpA9dMsFn97Ab2g3ImZ0qN0hSWA3Y3f+coqUqJk4AAJL32dQB3vYWg4SrsyweXF73HvEc2WCA3rqPrBcUinys5BLJLMeyn/nWK1RJWjhWCOhAhykm+Bd2CJ4LNyiiQ0FatJYM/X9ukDFpvD4M6PQLolfz6Q1YNYgtu992hXoRp1MNVDJ4XOo0SNIlyqxtj3SzkOVJUlC0sWBsojpv3gjSVaJq5iVgZVNwqa9oWcLq0oHFKCf8AmDEH7xNiNdKUm/CrZQH6RM8S20zaClXJMichzmQpQCSdUs7JfsYHeJaYGVLnDUAAnmCWD9jEKMSM2WRMUMyQFIUdykuATz+sSY4c9CTtnA9M+kdji4tX2A21JAzAaaZNRMUJipcsqYtqojVjsL/WNK+jMkfhrVroq49LaxXo8T8qmXKD+Z5nCL6FiSOZd7dYtVM5a0n8FSf+oge2sHJS3WZkclLkELnLuNX66xpJKgLWL3jUzCHKnT25RGqYTor5bQdMMsKIPxs/OwL7ekSTqhWUgqSHBDAado3lSxlfLfv9T+sUiQ5Gh23/AMxijYDZKkFfxqOoD3sN2btBekKCM40SGK0hv/IuwLB3gOicyS+7OHbS/wC0HpciXkQSEJzMVB9TyJe45Ac4HIjY8lCelj+Mk5C+R1Fk7vls/rEFNQh0lYKczWfa5ctu1m7xNiBK8jgBBIItcsd+nTeC1KUkOS5KuEWcN8RI5aM0Z0hj46JxTLCQkAZSOFg1vTXX6c4g/qlyinIgMNX1I31194IpqeEkFxLS/UAEerl+0CUVKiDnTlzOyi7fy+sLim+WC0iGurHSpAL2FyL2AB37RXxCuzcILDM42Lsf0+cUaqrKzZJS12D2bv7xQqZyhkUQWdweYP2h6jybSGjCq4KlSUqUAEi+gsAQde8Va3BbrMpso1STub8J27QuCcoLUnV7+8E6DEltzAvbr03bvHNNcoW47eUVqeaQpL8LEXI0ff0MHqimmEM0rQ3Y79IFYlT+a8xJ4mcjn+hiKlxQpSAbjb9IJ+pWjZXNJxL0rEClBlZTn+FxBilw1aQlCsw5ZUuT66e8CvDNShVVmmMm3C+j+vSHurnlDKBGViddok1GRwltSOkqVFGgw5SQFJvmH+4m7jYuNzu0UazCTUcZLHQ6bc/m0X52PAukpAsmyuru4I6WivVVpJSUhSUKAYAcRZ2YcrwWHe3bJ534FrEaFaAxI6MNoXKhN4bsYQQ2ZRJN2/x9IVKocUepiVozDJvsB0im94aMMrSphwjqQX9nhRlqtDBgM67HWEyVorHnDUjm6uZ+w2gx5QLKAdgbtAjA5DkdBeG4CXLl+YsWJCUpFsxP21MTTQFyk9sewRW0yZiNCGFlNcd3DEQuYhTzEpKEBWUqDhN0k6i2xjpculSuQqYlLkD4A9+xezjcwDxnCMqBMlKzIWgOOY1SqzXD3aJ4Zd3MRqxzx8TE3CqQGoJVYpS6Und7P6X94JYirhe4uzG0QplBK85OUsz2e/fW8XaoWLfE7ElNiGtlBe43vDXO2iPUq3uvgVFUq5qyhKbvvYX5nrDZ/wDroCWCqeRMYkcIyWDn/mithlBMVNUUoVlQxWQFb6M1/SGvHMWlS6dDFl7pbKbtqHvCc88tpQdfuerpsMJYoy9zlgXwqBS6gW6hnB73iHytCbl2s23+dYvop1TVzFITZySyX16DYn0itPkKB3HP30HWL49HnNre0TyKdIS5AJ1AD/8A9aN06gxbklKyHTfVMsO/cn6esDUpLgFBKbWD6b+sG/DwIqDwLVyZLltnAhGW4xbLMCU3QUocKRn/ABT5YWoDiDJDHQnn7R0Oo8O08xKUzUhRQLEFiAeoILG8JHimlmijWlMmcMyn4pa+FtS7cIirgPiKepCgk556ZfBf4gNuioVCUnGxrxxug3isunpELkyUlcxaeJySQ+l/m0c4q5hMwIKSlj1uP0hg8MrVPnqM5eQNmWs630AGvSCXjHBkTJJm00wTRKLqSUkLQNCR/cm2kPTSlTDyYcTxqUW7r8hAnoyqvcNv8tIp1KQ5y++kGqfD5k8MnQC6lMASQ7Pz/URBiGGTJQZaFM7ZmLcvi0hv4kSTqwXLDl7/AA33cxcp6jL/AGhxr2jQhwHDAbpF/eI0SiWSlJUSQwZyTsA2+0Y+TGrDeHVAUU5yAHueXpA2ow3Lw76v02+UOMzwaafy0qmFc1SMy0goSiXsBmU5UXBFm0MCayQtJIUO2mtr2sQQflCVLbNpP8g4QcOa4COG0EmfJQokO7KA1QRzAux59ohq8KUhRlJmTLF0jqLptoXaKNHOXSzPMSAtJDLQbOP1Dw00+OJKQ7FJDpKX03ChfiEJkpRla5QrJcehVqU5XKlErKQcwQQX3DnbS8TyMRUscR7FnI7EwQxjC3zTEsbvwtdJ5BrN84HyEgKJyvLLhJVoWts7dOcWQoRvTRSrJuYXVcDcwCnawYxEB3AbpARbvFmMKKF+WIa/DdCSpLOSeQeFaQLx1X/hfKGcqN2snvv7feEvhDxwwLw7kS8ws4fL+p/SL+PUpmSJgSzoSFpfmk79w8WqyddtgHP2/naPKRecBJ/3CQR/ygEfUxNk6Dx+mSaK6a/yJaZUtAmzcjqJHCLchz01ilg9WqbIZaQlQBUlKdAAWUA726QZxOmKKc5FEpa4IvfqkEe4hfwz8OXLb4k5vnf21ESxpWU6iUXH7gCvoiCNw5ABZmN3HWLlFRLm3QhawEuoDKws9iWY207xdqkfh9EKsW/Kbp9tIjp8UTIkS5D5TNW6yxJKXGbTYC0a5UQxwPK9j6LmDLmyqeYtYKAr4RoSNlEP6NyhTxCtlziVTNUizj4mLEl9dmI5nXbqtaqinI4yGZg5UmwAd9LXHvCOpVOatSFpTkRLAkvcC5c3sTYd43DljHJulz+BbLG3p/lQ4AU+Yf6Od5RY+ahS21MtiB6BWo2tACRiORWVXGlWhOqTtcQ10XlIq1SFMlE5JKVD8iuQ2KCbMftCbiFGETVBQyBGrOQe24Jv7RSqlJ+z5R2mxNYlja56H/wh4aNQrzFACUAz2Dg3YMLkm5OzQSoMYMzzJdKqXICVFKSAC4H5iTcv+sSUU2ZV0xly1GXKQnKFIsVWsHHKzsIU/DVN5Ewulm01vrv6M8Ty9Un7op0uj2txfI/4HU1C5ozVBUjIQRa5cAntrpAZXhkrxOYuQ4MtIXMTwhIKnCUpYbhJPQiCEqoSmelQUEghjle1wxcnqYK4Jg4p/OXIWoz5iitZWXTMuSAQ3CBmIBDa3eBhKpOMmBng4yTSEnxzh/kVKJwBTLWM00DUFJuR7ue7wR/1qX/TTCAgFRc5WzEBnOuoHPeLPjacislABYSoIUpLi+YNwq/tFmMKfhNB8pbylKURuk6G7udidC7WMbJ+m12MwKk1M38Ay1KXOTKlqXLISy3DIWHd09Q2mzdIN41iqZkuaibKKVBgQ3xO7g7EFnH7QteGqxdLVzEpRMXnF0y/y31UdAG3gnj+KklQ58IQGJNn5Pq1wW1eHKO+aRNJwxqxDoajIGUm4B+J3uLdvWHD/hdhBm1SJ+UmXIuo81kEJCRu1z7QrYlJ8yp8uSHUopSxDcWhfl15R2rCcNXSyJcqSxyJAJa5NyolmGpt94PK1jJ8S38gbHpEs1a5k4TFFRyIAsAE9WLl3PKEzEky0zAqWpZRnAuBvmzXFjoI6TUVEye6QChiCskWftc3aBHirCkzJCZcoDMkKWDo6geXVzEiyLfb8ls4J46XYpGWkvlDvs4ccn0DRQpJpS6PyvcDUOdhpt8o3pq/8inQU3FgcquRe/cRoqUUKcORzFnfk5c+kUP2PMo3mVykFKszuXL6jZr7e+8Qzp5JZIYEk9HPKN5xzo2sxJNn1F3+0QyJuZQA+IXuQ1v3eDgjNisgxEAaF7QDXrBerW4PT7wJV8UX4kc1QFpER1nwCvJLlnnmPrmb7COT0qxYER1LwEQqSA7lCj7KuPmPnCX0GOi5nmLUOZSPRnMXJdQEFc1rJl8PrpFVMoqKgBeZlA6C4X8mHrHuMrCZak/3OW6JH+Ii1MtqKtLj35EH8MqpRp+KYHa5F2O9uT7QsV6MuSYgfhq5XAUNR9W6GPcBqipCCglgWJTckXboRfeK/iibMphMSyhLmlKklQsFkh2Ojhn9YmkmknEqy6ZNtXz2iWUl0kC4I05pheo6ZKKqYZwUtOUeUoA9bOLAuIYcPnBIy6EH6/YxTmfgzJjg5UgqYbhnHzhOVtxaRPGO0sy68AEqUcoGVRBIcj55bkekc6M7/wCQrLmIUeDLcvqGG+uneHKrny2cMEhn+Hb4m5g/zWI/+G+Don1KpxdXlS8x5CZMcJA5EIctA6FK22dPI/AXoP8Ah8qYZMyrmlJVfIgAFJIBAzMwPNhAfxZ4UMmYpMuyShShoSrKGJJ7G9oefEeLGWhKzqlaVD0PEPZ4EYn4hlTELWQoGYnIgkOwJLMB+Y8o9CEm+Y+DlOUVx5BfgPDJs3DssmaUTMqigFiHJLdiw16xr4YWqTLPmEOkkKQSXDbF7c4YvAdIJclKEq+EkWbaxb6wE/4hUpkzyRpNTmtuRY/aAjihk3KS8l+kSnleN+UXZlSJkgIOQDJqp7jbQhizRawLG5Qp80yYCpLpLkB2sD7QpLowiSFFRLsNdylJ+/yhIxqYUugkhJJL8hqf51gIaeMo+n3GanEo4d655GGU1RPmKSsmSZgCg/xfEVH0sLRvXyzOCZUtR8xS8iDnIZCXsVA/CAT8oG4Ti6JUtpYWdMy1ABIAIdmu5AAbWOk+H8B/p5YVMlZDMD8RLh9AX0Olg0VZZvE728JcX+p5DvJHmXLfNfoRYFRS6JBlKD5vimKLlZAu77DZoGeIMPSQFpIOUFWZwzpGYggdtIF+I8WacmnWStiTYsQpmSLXLPpFLxGqZKl8bBwCwbVRIU/XSI8eKbmnfLH7Yxgpbqb4BU2XlmJnscktYKii3BmLi93yvHWlYgPNyoJKUsEHmSH4tynKRHFaycpIEskpTYkahXNurGDfh/G5qFLY5vLAKT00Ft3Sw9OsWrHu7NlGuTtFUTkeWwsy1nS+4fUg35NAMeWmYNVjOACW2F+XN4r1ePgoVLQc1y5HwpAOh5qHyaEbDseC62RxHVWt2eyU36CEZNM5Jv2ChSXJW8f0eSrK0pypmXDcxr7/AKxQl1LhIJzH8untaOkePfD5q6UGTLKpss5kZWdSTqlz7jtHJqyVMlkJnSpksj8qkFP1aGYfVBEksak2wvLRkU8xijkdByc94lnVEp5agpLKC3Dg5dCOuogRKKSlrFiCFLJfqGBvoI0TO+JKlJIBcJDE+nO1oao8g/LLdbLYS33HMcn5uzwI/NFhdSL5Q4PMaNyvFYLcxbitIRJUAZJ0jo3gGr8qYCboUGUByf6h3Ec4kC4h38NFvaFIJnZJMxKJqrgpTLzBWzFy/wBIVV1xmzJ6y+QS8qRyB1/7tPeCUoqXJDfEBlPVKrgHsfrCpUYhLSiZLCjnUWV0OjO30iLVwclSPY+GRg0/cY/AeK+T+Geh9GsevKH2ok09QnLNSlaTsftyPWOH4hiQSvMjNYBiLWAZ4OYV42nJTxB+rB/nE0o5V6kh+p0u+dxfI7VfhYhaRImgi5aYbhPK3xC+uogJWV6c6QpQuMvsS9/b3gdIxaoWvzkEqzIKWJux0I5F9hFVeJT5qgnKkLRwFbDpt+kFGO7+08vI8a4lM1R4Zq61eVFN5KCc3mK4Rk0Sw3cB7Ax0bwz4WRQSFIz5lLVnWscN2AYNdgA14V0eIKqRMQgIeTLeWVn8wF3ewCgNoL13i6V5boV5hI0Dt6k7do1JtbYRBlNS5bQM8ZVvmKRTyi5fMpZuwEDMOpAtaJcwLUJaVWSol12yG1gBEtJSmdMLf7g4j3YkdA+0FPBlGcs2atQDlgo7OS1va0W48WyFMoW1J32X8FpkyZ5QCciyWfZQYi55pU3dMEvE3hv+sQhlgLQ+UtqCzpPsPaKniOkUg55d1Z0kI6gF272EXcNx+WpPEQD1cRPlW2W7wwYOfE4do5zjsipkCaibKULhSWukZQEu/Jmjn1SJlVMCJaFKULZQHJO8dt8X+KWGWVkUFJUC+3w3blteOYY14s4iinR5JNlqSAH56QeH/oinUzyPBc/Sv1HPw14epqZUkVRSuYpYKZQNkKYAO3xFwOkF/FXiJJKpSlFwpgBr379xHHpGKKATMJJUF5gSb2ci+rO0GsOlTqqZ5xYcfEsWYW0vpy3t1huqwya3TkeRgyw3bYRf8ns9M1U0zZoaYVO7Nvb10tyiopcxagfNLJLlRHDmF2Tm5MNemkXqxgsDKpWS67ljuLnfVzFQ4gkDyFEKTKzKBSGKlFmtz1hEMz/tX5noZIxlTmuvH+wbUSFZpeZRN34tx29ou+H6gGeSsKISkZgkhLMQRcliH2iji2KiYsHVjdtyQzAwU8Cl/wCqSQCrIlQ9yCH2GnzgpSkse59js04r+gJY7LTLROyGoSCSpQdOUKUXIuOZ0haQiShWeWsggggLDFwl3zBw+aHzxHL8zzEbFQPcfz6wleJMOSkrIs8030DFI+8Ziyvak32eV9a/muDS7OwYDjYmIBKg5DuN/wB4IYlX0y0GVUJRMSoNkKX167d44fgFVNQkBC2DPf4eov6RviXiioWhUopSkGyikF/Q7QhabLGXpfBdLDxu9xt8aYHKmzAmjRJkqlJcpHD5mbTi0cZWvzhFXm4gpBzEsVOxCuWnuIuYHiE1VQmdNJWE2Ob8wvZuVoteIMJmSpkxaB5slSiyw5yvdlB7G+pDEbxbC1w2JnSQumURc2eI0G8WZyywu6ToW/mkVEG4iqDJZg2gRcW3h08O0zkAe7aQr4HJch46NgMkAos76tyhQEpU6HPDUsEJVopLfL9xHL50jy1KSq5Ci56jUx1Oei8vm/2hC8UoH9ROVyU4/wC6+kAezoIVyBwkqJHO/pyiyEb7PElIhkvZzaLc2SAlPM376N6doW+z3ceOlbfYa8J8cnIfiSpSfQ3TEVbUJkLJLGapyhO1ufPbvpEXhac0yaNiAR6W+4MCfEUg/wBWFkuCUgB/hL6AjYv9YXjjc2j4z4pj2ZmE6KoUqZlmpUnhBJIdJKkm/R7RVw6mK5wSgFlFIIN2/uZ9mEXvNWJqJhbNk0bhUg6MFP1cRJh7+cgpsWPo4IF/eH6eDjz9jNvqX4/sN/hqgyALbh8sr63Jb6bxewKUgJmSykKASksqwzuoH5gQWweUkJTlTwmWkKDuxAt6EfSK2IDKshNlTGS/Z9ugvBsp39oH1+JpJCj8JmsG6WhZ8/y5sxHJwH6fsYZZcgAZEocJmHK+hsdIRsdm5amYH/N9RGeaPT+GRTk4lLEV2PqPk4+kIdWhjm5k/eHrFDwq/wC39PvCRjyglMlI1yKzd3b7GOjxNB/HH6IIhkgHL0Lwbw/GpiZapaWAJe35QLD1haTOy35P9IbqTDRLFxdISCOoBWp/YCC1jjsW48TQprJaCCkf/FL8ClupRGp2a+gs8BpNAkJzk5c5Njo2xAEHE0yjLSkpdkv5ZsWNgVNcByLamClZ4eJClLVmWEEMWAe4R8OhuSfSPFWdQ4b7PayfLdbVb8/ic9rkIzZU3yqJUefK21hpBLw1UmQuYxcmWpKx/a2UhVx1PtEFfQKKil+JbKSG/KhMx7jfRoJ4cnJUFcwglaciiw1IIBbRuERdKSljo83Pk2zSYy0lSmcu3IX7Dl0b6wH8XyGQbAustrskfpF2jQmXNCiLKSdGsXYkANa0R+LC6QDqHUfYQEK4R5GVf8lv3E9E3KjKATlU6xsRqOxaNJ0hIchTpUHSTvyf6RcmI8orBvnQEg8iw+of2inRSTkZQOUEseXbpzivdaPdx5FPHFNkaSpABSsdhs/Rmhl8O4qvKAT8QAv/AHDS/wDPnACeFAgatsbu37RlPVCWohiZbM7aHVuwjO0In7MM+IJaFKziWEF9UuH0d9t+TwtrQymBB7frDGcckzZeVaiHFyQdef3hcy31e+sPxWTZFRBhE9jHVPDMlxKU1mjkmGKZUdT8H4gJYym45ddmgZAxi3NJDHXVyEqUeIkD25gDn9IRMUm55qiocRLq+3tp6Qx+JJwzhSW4kl+pBSD8iIWp6L5i7qd3G2zcw0Y+j6TTw2UjKaY5Yjtp9YIZnWgNwptdgb894FSCw3+n+YIU08mYHGt25v8AtZzCq5LnKy3g6iKnS2YpbuOnaIcTZazunMC59Q0a0+IBCgUj/ce56t+sAMTxMl1oVwKUpgkOxd2JIF2Y2fWCgkpWz5r4vj35Yv7DHilQZUxAUeLhMsgi4De17X3jTCcUzVSiUuJSwVADZJOw0F4VajGCoJC7qSAUk88z67QY8KTFGoMwHKVqWCQ2oyk6/wDUY3e6E4YXJ34/g7Xh+JMwQrMDcBwWHUwuz6pUxU6pRNGSWChCzcEi8wgcvyv3hd8R15RKMpEwlUzhQEhlK5lWW5F9I1xStQMOky5boceWEPdWhUW09Yy2lyPcLe5DHg1YpSJJUX/DVMU++n6mEjHqxM2etaPhLNDjREH+pIP/ANEpMsAFrkEqcb7Qk4ip1ghN1JBPV7j6mA7Vlvw6SWYhWokNzI+UKPiSkUhYUTwqduhe4+cN8nZ9BcwpeKPMMwZnyPw/f1gsb5LvjEYvBbXJd8NYQKiqZQ/CQPMmf9KQ7erN7wflzitr3mLJPdZS/owVEOA1EuXh9WtKwZq2SoDVKdEj1JUYDyZ4E2WXy8QKmLN+nxn2gdSnkk0vB4OiVRv3OvjDkylJWGVwZcu61Egg+4eAniLESElCS6lKLdTo/aKdVi8xHGJ72ZIKQph0NrmFFdcorQqZMJZWYtYMm4FuZEeRj+Hzcrmz0IKUFckG8R8lM5F3U6QByAUUdhZ/eBeFzVTl5NSZaAH3KMwZvWBFKVzJnBdX4fxEi+YEa7OdoseHlKl1aQq5QpSSBpw6+j/SPQWNQj3yQalb5Rb9xmoZ3moTpmEoN1YnVvaBmIVhmSlqUxIBB1G6QPvE9AsJnSw7ZklulyL+0B8QDrmoH96Ut3VC49nmzjeVt/YmrA6FF7BEtfYAkK9WVBXCqdAQNXcliCUhv48D8OHmFKSPjpSPZoYfDFL5tKhaiczFB0sU2OtjGZJ7VyOhOlQqqniVMUlQBzXSq/CR9orpkOCoTW58Ps2/t0hkxTBcuVTlxs439ID1NBKY3Pq4/aHY8sWUSknyLq0Nz94mlbRHNDOR7WjaQp2j0cbsVMp0ABVyeHvwwlXEssyLPzP8+sImHpJU0OOG1C0BSGZKgCU8iOUDL7DdNkjDIpSDtTPBPGSyRq17lL/SAUmakhfEol+G2z3Jt8gYZlS0KlKmJWAsAlu+UDhNjcH2gPPkeVmVxFZDuwZ97AWHXtCHki20eupylUl/grSgVMR/BFmTM+I8haB1Okiwe7P+zQQyDyVKAJWH0e4jm0uz0FO42DlKUlD8J3ZQBBc2JfbWKFPTqQmYLKCOMgbJYgkflIBy9YIpSFIWpXDmvtuXivjCJZQGJ/7Rq+r9TaA3q9p4WvyVOLXsD5OKywtRWh8ztYFjs1+cS0VNNAIQo50KvyGbV7WipR0jTVrIBEtzw6OOhAYdIJ4FVlPmZ3/FAL2/uU5+cE/TbRmG3FNhLCaubTvVnLw2BWQSebAnT2iyf6ioqJMydkTMUcwzlkJCRoU7RQrvMl1SZci6ksQwBuBf4gzd4u43UZ0+YWtKyjoSUjQ79L+sDuf/AKNc1YSo6OpXTLqDPCJU5ZUoEgF2YORqWFhpFVUooQtIBYeUsklySpJD9r6QQMxH+mS5ZPEopSm/5iWv04nLCNcXTkmqSlmNNLKWNj5fLm33gHN9B4cu2aYIUpiQbdOXvAjxBJdlKJUhIfKHYqcakBwCN4J1tSMhzbaG182oJZzpAHF5+ZLfCoKALukMrM1txw3LcobjfJb8SzxeJ4334BdFmzqSmwURm9DbTrDjhc2XMqUmZKBB6BQuSxI1FgIqT8NkyPLQlWclLrmA2KxdLdGJHtFrCp5kqWoFILlII0ISACDsS+j7uYVqGnaPMhhlijT7C3iShpg3lskqYDIpg5sGDtvASrpaeX5iQyi6JaXcl3dZ+XziCQqUuaouyJSSoFt/yh2bn7RGEKMtK2DFSlqTYZSWCSNyGGodvqjFjklTbC+x5WVyl1S1SrAFIDjkQzA9RvFZMtQqVkEqKFKWrr/c+z6xFJHCqYQVMoWGlr3PUwbkzgqrngpSCuTlQE2A68jDmtvS8Cp4nKiIpSFIUCWWjN2urTlAmmmhS0sbKnfJN94mqpE1KQm5QHGbb3PQxDhpmBQTpLSlcwIN7sz6WOgeOguGyTJie7hB/CqhealVM8tggoKklyXTb5C/WC/g2vQlM+Uo6TMyQbcKtCOjiFcSvIqJS1KGRtEglgoEP1giqehS/MUJhGUplskAlRNrAuObqf5wrJjU0/uv3Blj2R9XYzYnMGUmz/L5Qt1c10iwvbb5RQqsVcBKitwqwZPw9+ce0KVFJWCggWUFAkgG421OUiAx4nFciuaKmJU+VJUkM7sBf94F0a1FRzBi+jNBDF6pBDJUdLDlrax9YFYWCTmLsbP7fqI9HTWuzE21bIaKYyuxhkolKfMe+28KctbGGLD6tmLXGhhsugmg7UIIWFyw1vhzPzfMDqL2ixRVU5lFwVEMAAHYvmvYDZg2+zRDRTStWRScqrO522Jiwr8NTAsP5zjzcmTmmh2PPlx/0sJLq1KlS0CUoFIAJ4b8zq8G6eSoykoEtjlKSpgznsXIgRS1oIYKbrpB6lrwhwWLjf5x5+WK9hy1+aq4B1H4ZlSUZjmXq5NxcuoNsIFY7h0luFBUCklwGII5X+sNicQSeEm3IxcXSyCOEC4u4/lox6iV3IlcnLlnFaijUlUxKUqOcpOYWGU6gjqW7MecXPDk9HnyUzUBYAUGNn0Pyv2jplRg8lRDAW/ntAfFvDkv4kES73UOT72LkHQxZDWwkqY3Hm2CTip/GmTBmHGWzAuLEZQ17mz2jz+pzqyFmyEupRS7OQz6kMB69Yah4eQpRCp5Olm/MN3JJS7XYiLCfCSeqgXcHQEs5AcMTv2hv1ONIN6lVQuT1oIkJBVmDKI2bQDoom/JgYs4lMVPEhKWzBJlFi5I3KSNQGvfcQ002CIQBnIIT8Ja9+o7n3i9TYfJSOAMdXGr9xE89ZFdID6lnPDgBMwqmpUlKsrBAbKQQ9s19yD+se41hUtWYyypZSWZYOhDAg3uSHc27R0k0BJDqzAcxf0MVThCUlRdgol+oLH6wta+2TtyfLOYYPKbPKmKdQDBW2UXLEsXJbbaCFTTmXLASrK4JUC5GY6t/iGLEMPl51EJdwdCS720AYWgVXYChV0zikG2VIffYPrFn1EZ9l+HXR27ckbryCa6pmy6daQEDzGUQBxZRYPz7xWm0+RAUtSj+UHZwAeTe8H6bw0ufMCpqiSEhIYMzbuNX3htoPB0hCQFJzgaZrtzudyLdo16jFAKOVSvbE51JllcoSpUtRYfCDuXudXGvZxBzBvBE+esrLy7Mgq/KL6sOIi0dEp6OXKDISkdm+bRoMdHmLQpgwDEgDu3OJp6xytRCcZ0tz4FXEvA9R/tzJTBmSXI2cFw7GBUzwLNQGExizFm01IHdhDhU+IUJFnZ+Xv94iFeicrKxzci7Ac4Ws+RHVCTpS5FGhwQylJM6V5hSGSsKU4bThfLHmJslRUmWUgNlYl3PIm+0X8c/BUoS5q3dyCokX5A2eF9GIZ2C1HMCWKt3tD4Nz9QqcnHjyQKCTL4kFyWCj01DA6tl9zA+tlHLmQCyCM7aAaJ+biPFS1qKCQ+fiAGzcvRo2qVqCVBKgAoOQDpySX3TFSjTsm3qqYJmrzIQAGCQfc3PrYWjXClccbVrpZN0/mbY2Zw8RYeR5lv0+UVY+GB2VlpiSnqim0RJUxjaQnMYNmjbRVoUorCgleUBjvbZhrbZ+rRY/1Bnc5ux77QtIszgqbYv9toxFTlJYC/MaNyhEsUW7CTS7GWViBToqzGw25baxHKxBf5VkkHU784X5lY4a7v7R7Jn2LM/UfTrA/KQ1TjfQxVOOrTcaFn3PX1tF7DPEy0g7jMxL6as3tCXMqSwJFx/C8bf1DjMwDEXDu/QPeBlp4SVNAxa8nTaHxGly9j3+YiafixU3l3/n1jmv8AqmYgkBNhp82f3grKxEJa4vccvWJZaKK6G4442+RtUtalHiTbox9DyiSkx0yAUqUlRF3v9PaEifjis+ZGXq/7d41n4zn1TxOAGA669DG/TNqmdljifXDHvGsdBSkpy8SXSokEgc2Gh6GF5ONrlzErfKhR2drHZ9oDUlfLTnCgVAjhvYE6lju2kUZlY4Wzlhbl6wyGCKW2iNx9jp1N4pDEEv10buYpzvEPnuNizAA+pHP9oRMOrEAcfEeIEBRH/RbSxfv6RZm4khRSrMGe5S4UOT8wIU9HjT4RsI88j7QU6Uyyr4iXsdCdje/OJMJTKKc0xIzX1/KR69Y5xPx83Ci4IGVjdLc2P0jWT4jmJLBboOqT2vf1Md9LJoqU4xapHUZ1fLcZFFPbS2vV7xWm40VOEKKsodiWDDXXu1o5zReI2UMxITobO2uZr3NkxDO8Q8SbkhOzljozi3WM+jfkL6hVSH+djRWlQQlQITdRIzJPTnaKNTiaSM2qrEg3JAAe501t1hRHiBIWFB23AJAPbcXiJeJiZmOZlqNyTrydt7mDjpUvAqeeTXYxTqubPICWJJsA4sPXWPTiC0rCJqwg5WzF9BoOEOe99oUxixBzBRSoHbfqesazsTK2Ki/XdzrDlgX5C3Pi/IcQtSyQpeQKBck7AE/tEU5RV/8AWhQEtIdTvd7lf80F4AirVYbxNLr1SuJKlJJBGYPd7EH0JhscSRjnfBemYgFOxsggI6Ny77xoa9AmqmDJ8IISpJUlShsQLX62gR57aM3aNZk99b9ekGoIBLmyziMwlTFRI1HQbADYB2aIsMP4giuVPFjDT+ImDj2b4L1RhQUp0qyjkz/O0SSMHLHjH/j/AO0ZGQa7NNV0qhfOP/H/ANoqlB5j2/eMjIxmGswHVx7fvES6kgsAnXVr/WMjIE4hXPJ1b2jVE0iMjIw0wzDGecpmctHkZHHHhVGZoyMjjjbzSC+rc7xqTHsZHHHhJ5xkZGRxx5HojIyOOPIyMjI44yMj2MjjjErjZStbCMjI443E1thvGpWWbaPIyNMRpHqRHsZGGk8qQDF6moQk53NrtGRkNikC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7415" name="AutoShape 6" descr="data:image/jpeg;base64,/9j/4AAQSkZJRgABAQAAAQABAAD/2wCEAAkGBxQSEhQUExQWFhUXFx8aGBcYGRogIBocHB8cHxogHBoYHCggHRomHBgaITEhJSkrLy4uHh8zODMsNygtLiwBCgoKDg0OGxAQGy8kICIsLCwsLCwsLC4sLCwsLCwsLywsLCwsLCwsLCwsLCwsLCwsLCwsLCwsLCwsLCwsLCwsLP/AABEIAMUA8AMBIgACEQEDEQH/xAAbAAACAgMBAAAAAAAAAAAAAAAFBgMEAAIHAf/EAD8QAAECBAQEBAQFAwIGAgMAAAECEQADBCEFEjFBIlFhcQYTgZEyobHBI0LR4fAUUvEVQwdicoKS4iQzFhey/8QAGgEAAwEBAQEAAAAAAAAAAAAAAgMEAQAFBv/EAC8RAAICAQQBAgQFBAMAAAAAAAABAhEDBBIhMUEiUQUTFGFxgbHB0TJCoeEkYpH/2gAMAwEAAhEDEQA/AOUU0w5ReJQ8V6YcIi5JQ8c6NPUy33jZEhy14vJpOFzpFoU2UA7HQgfWFuaMsGopiezsT1iwcNVZw3vF+TLcKJFsxv6CJEAoNwVoZmBuOo5tC5ZOTUDEYaS4uDHowsklIdxc66QYo5zB1AOoG9r6aekXaGVmC1JDiwuRty6QLytHPgV1YURrm7X2jDhlt/cw3IsbBt7uR/BzjZUlChZwbaXf9+kB89g7xQ/0sjcxsnDCd/nDwnAwXIL93gdXUyU2SLN8oFam+Dt4qKo23t/OW0eCkYhz7awfn0aUgPZ94q/0jG4bkf3glls3eyr/AKSpnY5di0RKwwjeGSkpUkOViw+FvoB3iWZJQkFTEFrKAeEvUO6DTFKdREaEFtoiTKcgHfQaP67w0y5kuWtJBSXLWNmOpIBcdNbRLitKhSdU5VLF7B9XYdoP5zN8iqKUekbnDFM7FtYK+QZZSEArSMwKACWtZWZri+kEpQzkrJysBwkbgXtsTGvM10YxQm06k7W7RKql4MzW2L/aDy0oGcNwux6ONnseTwPradkpzJILBi/2axg1kbdGOwaKU7948NO0WVhSSkn8qbDmN784uWVxAAW359OcNUqMsEKp40XTHYQSXKHCEuDorNa8bpnOkA/+TX9Hg9zMsD+SfWI1S4MmQBy6GKlRLEMTMsGrlCMSDtFidLs8RIENirOv2Kko5QjqPvBfCkZiyQSXgPTXA5gNDBhxCRmYFjvr6NE2SVBIYpWEzkAXGVnuOH1UNO8T0lRLGdC5awQSMoGZuYcbPpBHB5UxcoFKStKrABeUdQ3+IipxOpiyVJSCrLlUFMN7qI+7xPJXdm0DKGWHmSyGCnUnPqG017iCc7DFeWFuACbDvcfWIcWo6qZMGZKXsQAQNlCxc6gH5R7SeIShHlzZWbLbkoNsQde4hUoydOJzjYJ/oD5mQkm+hGjs+nQQUNN5bWSQNGP+Yl8NcU2dM/MgADUupTvc9oyrWgKYu4cNyJ7Rk5Ny2gzfgorWCrkNw+/2i1IkgKe6QNS436xWmEa2H29DtFafUkp+Kz3A5doLbYFDdhs0lJClBQ2UD8vpEK6ThIRl3zHl09ISZ01YSwVlTY2I5nL1fpDNh1cfLCQUoA3dgNNSdSfSETwuPKMaK05RcpzuzOAQXJuO0QFaicuUB7l06PtY3jafXJQXUcxLkEej6NYE7ct4kp1DKSniO/DqDpbn7RtNIJMnkTBopFkt+KhNj0UBuOY+UazaJKw6WDh86XAjSVWnJmCgEpBLrSQ7ci/PpAvDlzZs1YSryZRAWoBQJDuANGBLEmBWNvnoZXkMyaJE8qQpSc6PiI16KDGB2JeHAChKZqy5YZmIB6tfT6RFVyZNk07+YC65pUrh9QbnaLP/AOPrVLKv6iba5BB21bicQai483wDKVeSlU15uhSgJibZhcKbm0UqiubKtBcgl030cM/p9IOycJkoRMdACgpuK9g251BuW7RTrcLRxJYpVxZGUWVYnnsQLf8AN0imEYgKauimo55a5tkqzF0OxZg3cxfmUgmolkzCrMkEotbTVg/+IG1NFMkIRMSrPLmp1D2cbjdufSIkyXQFpW5TYjRQA0IbUM0a8b7Qd30ybEKHIUpDjN+Xny+Zj2fMUlQBASSCA7Waz/KPMPqiqYnzFO2hPIX25lo3xBC1cYT101DvobjSOSaaTObp0TV8hNkoOfTiAbNpoPvpA9dMsFn97Ab2g3ImZ0qN0hSWA3Y3f+coqUqJk4AAJL32dQB3vYWg4SrsyweXF73HvEc2WCA3rqPrBcUinys5BLJLMeyn/nWK1RJWjhWCOhAhykm+Bd2CJ4LNyiiQ0FatJYM/X9ukDFpvD4M6PQLolfz6Q1YNYgtu992hXoRp1MNVDJ4XOo0SNIlyqxtj3SzkOVJUlC0sWBsojpv3gjSVaJq5iVgZVNwqa9oWcLq0oHFKCf8AmDEH7xNiNdKUm/CrZQH6RM8S20zaClXJMichzmQpQCSdUs7JfsYHeJaYGVLnDUAAnmCWD9jEKMSM2WRMUMyQFIUdykuATz+sSY4c9CTtnA9M+kdji4tX2A21JAzAaaZNRMUJipcsqYtqojVjsL/WNK+jMkfhrVroq49LaxXo8T8qmXKD+Z5nCL6FiSOZd7dYtVM5a0n8FSf+oge2sHJS3WZkclLkELnLuNX66xpJKgLWL3jUzCHKnT25RGqYTor5bQdMMsKIPxs/OwL7ekSTqhWUgqSHBDAado3lSxlfLfv9T+sUiQ5Gh23/AMxijYDZKkFfxqOoD3sN2btBekKCM40SGK0hv/IuwLB3gOicyS+7OHbS/wC0HpciXkQSEJzMVB9TyJe45Ac4HIjY8lCelj+Mk5C+R1Fk7vls/rEFNQh0lYKczWfa5ctu1m7xNiBK8jgBBIItcsd+nTeC1KUkOS5KuEWcN8RI5aM0Z0hj46JxTLCQkAZSOFg1vTXX6c4g/qlyinIgMNX1I31194IpqeEkFxLS/UAEerl+0CUVKiDnTlzOyi7fy+sLim+WC0iGurHSpAL2FyL2AB37RXxCuzcILDM42Lsf0+cUaqrKzZJS12D2bv7xQqZyhkUQWdweYP2h6jybSGjCq4KlSUqUAEi+gsAQde8Va3BbrMpso1STub8J27QuCcoLUnV7+8E6DEltzAvbr03bvHNNcoW47eUVqeaQpL8LEXI0ff0MHqimmEM0rQ3Y79IFYlT+a8xJ4mcjn+hiKlxQpSAbjb9IJ+pWjZXNJxL0rEClBlZTn+FxBilw1aQlCsw5ZUuT66e8CvDNShVVmmMm3C+j+vSHurnlDKBGViddok1GRwltSOkqVFGgw5SQFJvmH+4m7jYuNzu0UazCTUcZLHQ6bc/m0X52PAukpAsmyuru4I6WivVVpJSUhSUKAYAcRZ2YcrwWHe3bJ534FrEaFaAxI6MNoXKhN4bsYQQ2ZRJN2/x9IVKocUepiVozDJvsB0im94aMMrSphwjqQX9nhRlqtDBgM67HWEyVorHnDUjm6uZ+w2gx5QLKAdgbtAjA5DkdBeG4CXLl+YsWJCUpFsxP21MTTQFyk9sewRW0yZiNCGFlNcd3DEQuYhTzEpKEBWUqDhN0k6i2xjpculSuQqYlLkD4A9+xezjcwDxnCMqBMlKzIWgOOY1SqzXD3aJ4Zd3MRqxzx8TE3CqQGoJVYpS6Und7P6X94JYirhe4uzG0QplBK85OUsz2e/fW8XaoWLfE7ElNiGtlBe43vDXO2iPUq3uvgVFUq5qyhKbvvYX5nrDZ/wDroCWCqeRMYkcIyWDn/mithlBMVNUUoVlQxWQFb6M1/SGvHMWlS6dDFl7pbKbtqHvCc88tpQdfuerpsMJYoy9zlgXwqBS6gW6hnB73iHytCbl2s23+dYvop1TVzFITZySyX16DYn0itPkKB3HP30HWL49HnNre0TyKdIS5AJ1AD/8A9aN06gxbklKyHTfVMsO/cn6esDUpLgFBKbWD6b+sG/DwIqDwLVyZLltnAhGW4xbLMCU3QUocKRn/ABT5YWoDiDJDHQnn7R0Oo8O08xKUzUhRQLEFiAeoILG8JHimlmijWlMmcMyn4pa+FtS7cIirgPiKepCgk556ZfBf4gNuioVCUnGxrxxug3isunpELkyUlcxaeJySQ+l/m0c4q5hMwIKSlj1uP0hg8MrVPnqM5eQNmWs630AGvSCXjHBkTJJm00wTRKLqSUkLQNCR/cm2kPTSlTDyYcTxqUW7r8hAnoyqvcNv8tIp1KQ5y++kGqfD5k8MnQC6lMASQ7Pz/URBiGGTJQZaFM7ZmLcvi0hv4kSTqwXLDl7/AA33cxcp6jL/AGhxr2jQhwHDAbpF/eI0SiWSlJUSQwZyTsA2+0Y+TGrDeHVAUU5yAHueXpA2ow3Lw76v02+UOMzwaafy0qmFc1SMy0goSiXsBmU5UXBFm0MCayQtJIUO2mtr2sQQflCVLbNpP8g4QcOa4COG0EmfJQokO7KA1QRzAux59ohq8KUhRlJmTLF0jqLptoXaKNHOXSzPMSAtJDLQbOP1Dw00+OJKQ7FJDpKX03ChfiEJkpRla5QrJcehVqU5XKlErKQcwQQX3DnbS8TyMRUscR7FnI7EwQxjC3zTEsbvwtdJ5BrN84HyEgKJyvLLhJVoWts7dOcWQoRvTRSrJuYXVcDcwCnawYxEB3AbpARbvFmMKKF+WIa/DdCSpLOSeQeFaQLx1X/hfKGcqN2snvv7feEvhDxwwLw7kS8ws4fL+p/SL+PUpmSJgSzoSFpfmk79w8WqyddtgHP2/naPKRecBJ/3CQR/ygEfUxNk6Dx+mSaK6a/yJaZUtAmzcjqJHCLchz01ilg9WqbIZaQlQBUlKdAAWUA726QZxOmKKc5FEpa4IvfqkEe4hfwz8OXLb4k5vnf21ESxpWU6iUXH7gCvoiCNw5ABZmN3HWLlFRLm3QhawEuoDKws9iWY207xdqkfh9EKsW/Kbp9tIjp8UTIkS5D5TNW6yxJKXGbTYC0a5UQxwPK9j6LmDLmyqeYtYKAr4RoSNlEP6NyhTxCtlziVTNUizj4mLEl9dmI5nXbqtaqinI4yGZg5UmwAd9LXHvCOpVOatSFpTkRLAkvcC5c3sTYd43DljHJulz+BbLG3p/lQ4AU+Yf6Od5RY+ahS21MtiB6BWo2tACRiORWVXGlWhOqTtcQ10XlIq1SFMlE5JKVD8iuQ2KCbMftCbiFGETVBQyBGrOQe24Jv7RSqlJ+z5R2mxNYlja56H/wh4aNQrzFACUAz2Dg3YMLkm5OzQSoMYMzzJdKqXICVFKSAC4H5iTcv+sSUU2ZV0xly1GXKQnKFIsVWsHHKzsIU/DVN5Ewulm01vrv6M8Ty9Un7op0uj2txfI/4HU1C5ozVBUjIQRa5cAntrpAZXhkrxOYuQ4MtIXMTwhIKnCUpYbhJPQiCEqoSmelQUEghjle1wxcnqYK4Jg4p/OXIWoz5iitZWXTMuSAQ3CBmIBDa3eBhKpOMmBng4yTSEnxzh/kVKJwBTLWM00DUFJuR7ue7wR/1qX/TTCAgFRc5WzEBnOuoHPeLPjacislABYSoIUpLi+YNwq/tFmMKfhNB8pbylKURuk6G7udidC7WMbJ+m12MwKk1M38Ay1KXOTKlqXLISy3DIWHd09Q2mzdIN41iqZkuaibKKVBgQ3xO7g7EFnH7QteGqxdLVzEpRMXnF0y/y31UdAG3gnj+KklQ58IQGJNn5Pq1wW1eHKO+aRNJwxqxDoajIGUm4B+J3uLdvWHD/hdhBm1SJ+UmXIuo81kEJCRu1z7QrYlJ8yp8uSHUopSxDcWhfl15R2rCcNXSyJcqSxyJAJa5NyolmGpt94PK1jJ8S38gbHpEs1a5k4TFFRyIAsAE9WLl3PKEzEky0zAqWpZRnAuBvmzXFjoI6TUVEye6QChiCskWftc3aBHirCkzJCZcoDMkKWDo6geXVzEiyLfb8ls4J46XYpGWkvlDvs4ccn0DRQpJpS6PyvcDUOdhpt8o3pq/8inQU3FgcquRe/cRoqUUKcORzFnfk5c+kUP2PMo3mVykFKszuXL6jZr7e+8Qzp5JZIYEk9HPKN5xzo2sxJNn1F3+0QyJuZQA+IXuQ1v3eDgjNisgxEAaF7QDXrBerW4PT7wJV8UX4kc1QFpER1nwCvJLlnnmPrmb7COT0qxYER1LwEQqSA7lCj7KuPmPnCX0GOi5nmLUOZSPRnMXJdQEFc1rJl8PrpFVMoqKgBeZlA6C4X8mHrHuMrCZak/3OW6JH+Ii1MtqKtLj35EH8MqpRp+KYHa5F2O9uT7QsV6MuSYgfhq5XAUNR9W6GPcBqipCCglgWJTckXboRfeK/iibMphMSyhLmlKklQsFkh2Ojhn9YmkmknEqy6ZNtXz2iWUl0kC4I05pheo6ZKKqYZwUtOUeUoA9bOLAuIYcPnBIy6EH6/YxTmfgzJjg5UgqYbhnHzhOVtxaRPGO0sy68AEqUcoGVRBIcj55bkekc6M7/wCQrLmIUeDLcvqGG+uneHKrny2cMEhn+Hb4m5g/zWI/+G+Don1KpxdXlS8x5CZMcJA5EIctA6FK22dPI/AXoP8Ah8qYZMyrmlJVfIgAFJIBAzMwPNhAfxZ4UMmYpMuyShShoSrKGJJ7G9oefEeLGWhKzqlaVD0PEPZ4EYn4hlTELWQoGYnIgkOwJLMB+Y8o9CEm+Y+DlOUVx5BfgPDJs3DssmaUTMqigFiHJLdiw16xr4YWqTLPmEOkkKQSXDbF7c4YvAdIJclKEq+EkWbaxb6wE/4hUpkzyRpNTmtuRY/aAjihk3KS8l+kSnleN+UXZlSJkgIOQDJqp7jbQhizRawLG5Qp80yYCpLpLkB2sD7QpLowiSFFRLsNdylJ+/yhIxqYUugkhJJL8hqf51gIaeMo+n3GanEo4d655GGU1RPmKSsmSZgCg/xfEVH0sLRvXyzOCZUtR8xS8iDnIZCXsVA/CAT8oG4Ti6JUtpYWdMy1ABIAIdmu5AAbWOk+H8B/p5YVMlZDMD8RLh9AX0Olg0VZZvE728JcX+p5DvJHmXLfNfoRYFRS6JBlKD5vimKLlZAu77DZoGeIMPSQFpIOUFWZwzpGYggdtIF+I8WacmnWStiTYsQpmSLXLPpFLxGqZKl8bBwCwbVRIU/XSI8eKbmnfLH7Yxgpbqb4BU2XlmJnscktYKii3BmLi93yvHWlYgPNyoJKUsEHmSH4tynKRHFaycpIEskpTYkahXNurGDfh/G5qFLY5vLAKT00Ft3Sw9OsWrHu7NlGuTtFUTkeWwsy1nS+4fUg35NAMeWmYNVjOACW2F+XN4r1ePgoVLQc1y5HwpAOh5qHyaEbDseC62RxHVWt2eyU36CEZNM5Jv2ChSXJW8f0eSrK0pypmXDcxr7/AKxQl1LhIJzH8untaOkePfD5q6UGTLKpss5kZWdSTqlz7jtHJqyVMlkJnSpksj8qkFP1aGYfVBEksak2wvLRkU8xijkdByc94lnVEp5agpLKC3Dg5dCOuogRKKSlrFiCFLJfqGBvoI0TO+JKlJIBcJDE+nO1oao8g/LLdbLYS33HMcn5uzwI/NFhdSL5Q4PMaNyvFYLcxbitIRJUAZJ0jo3gGr8qYCboUGUByf6h3Ec4kC4h38NFvaFIJnZJMxKJqrgpTLzBWzFy/wBIVV1xmzJ6y+QS8qRyB1/7tPeCUoqXJDfEBlPVKrgHsfrCpUYhLSiZLCjnUWV0OjO30iLVwclSPY+GRg0/cY/AeK+T+Geh9GsevKH2ok09QnLNSlaTsftyPWOH4hiQSvMjNYBiLWAZ4OYV42nJTxB+rB/nE0o5V6kh+p0u+dxfI7VfhYhaRImgi5aYbhPK3xC+uogJWV6c6QpQuMvsS9/b3gdIxaoWvzkEqzIKWJux0I5F9hFVeJT5qgnKkLRwFbDpt+kFGO7+08vI8a4lM1R4Zq61eVFN5KCc3mK4Rk0Sw3cB7Ax0bwz4WRQSFIz5lLVnWscN2AYNdgA14V0eIKqRMQgIeTLeWVn8wF3ewCgNoL13i6V5boV5hI0Dt6k7do1JtbYRBlNS5bQM8ZVvmKRTyi5fMpZuwEDMOpAtaJcwLUJaVWSol12yG1gBEtJSmdMLf7g4j3YkdA+0FPBlGcs2atQDlgo7OS1va0W48WyFMoW1J32X8FpkyZ5QCciyWfZQYi55pU3dMEvE3hv+sQhlgLQ+UtqCzpPsPaKniOkUg55d1Z0kI6gF272EXcNx+WpPEQD1cRPlW2W7wwYOfE4do5zjsipkCaibKULhSWukZQEu/Jmjn1SJlVMCJaFKULZQHJO8dt8X+KWGWVkUFJUC+3w3blteOYY14s4iinR5JNlqSAH56QeH/oinUzyPBc/Sv1HPw14epqZUkVRSuYpYKZQNkKYAO3xFwOkF/FXiJJKpSlFwpgBr379xHHpGKKATMJJUF5gSb2ci+rO0GsOlTqqZ5xYcfEsWYW0vpy3t1huqwya3TkeRgyw3bYRf8ns9M1U0zZoaYVO7Nvb10tyiopcxagfNLJLlRHDmF2Tm5MNemkXqxgsDKpWS67ljuLnfVzFQ4gkDyFEKTKzKBSGKlFmtz1hEMz/tX5noZIxlTmuvH+wbUSFZpeZRN34tx29ou+H6gGeSsKISkZgkhLMQRcliH2iji2KiYsHVjdtyQzAwU8Cl/wCqSQCrIlQ9yCH2GnzgpSkse59js04r+gJY7LTLROyGoSCSpQdOUKUXIuOZ0haQiShWeWsggggLDFwl3zBw+aHzxHL8zzEbFQPcfz6wleJMOSkrIs8030DFI+8Ziyvak32eV9a/muDS7OwYDjYmIBKg5DuN/wB4IYlX0y0GVUJRMSoNkKX167d44fgFVNQkBC2DPf4eov6RviXiioWhUopSkGyikF/Q7QhabLGXpfBdLDxu9xt8aYHKmzAmjRJkqlJcpHD5mbTi0cZWvzhFXm4gpBzEsVOxCuWnuIuYHiE1VQmdNJWE2Ob8wvZuVoteIMJmSpkxaB5slSiyw5yvdlB7G+pDEbxbC1w2JnSQumURc2eI0G8WZyywu6ToW/mkVEG4iqDJZg2gRcW3h08O0zkAe7aQr4HJch46NgMkAos76tyhQEpU6HPDUsEJVopLfL9xHL50jy1KSq5Ci56jUx1Oei8vm/2hC8UoH9ROVyU4/wC6+kAezoIVyBwkqJHO/pyiyEb7PElIhkvZzaLc2SAlPM376N6doW+z3ceOlbfYa8J8cnIfiSpSfQ3TEVbUJkLJLGapyhO1ufPbvpEXhac0yaNiAR6W+4MCfEUg/wBWFkuCUgB/hL6AjYv9YXjjc2j4z4pj2ZmE6KoUqZlmpUnhBJIdJKkm/R7RVw6mK5wSgFlFIIN2/uZ9mEXvNWJqJhbNk0bhUg6MFP1cRJh7+cgpsWPo4IF/eH6eDjz9jNvqX4/sN/hqgyALbh8sr63Jb6bxewKUgJmSykKASksqwzuoH5gQWweUkJTlTwmWkKDuxAt6EfSK2IDKshNlTGS/Z9ugvBsp39oH1+JpJCj8JmsG6WhZ8/y5sxHJwH6fsYZZcgAZEocJmHK+hsdIRsdm5amYH/N9RGeaPT+GRTk4lLEV2PqPk4+kIdWhjm5k/eHrFDwq/wC39PvCRjyglMlI1yKzd3b7GOjxNB/HH6IIhkgHL0Lwbw/GpiZapaWAJe35QLD1haTOy35P9IbqTDRLFxdISCOoBWp/YCC1jjsW48TQprJaCCkf/FL8ClupRGp2a+gs8BpNAkJzk5c5Njo2xAEHE0yjLSkpdkv5ZsWNgVNcByLamClZ4eJClLVmWEEMWAe4R8OhuSfSPFWdQ4b7PayfLdbVb8/ic9rkIzZU3yqJUefK21hpBLw1UmQuYxcmWpKx/a2UhVx1PtEFfQKKil+JbKSG/KhMx7jfRoJ4cnJUFcwglaciiw1IIBbRuERdKSljo83Pk2zSYy0lSmcu3IX7Dl0b6wH8XyGQbAustrskfpF2jQmXNCiLKSdGsXYkANa0R+LC6QDqHUfYQEK4R5GVf8lv3E9E3KjKATlU6xsRqOxaNJ0hIchTpUHSTvyf6RcmI8orBvnQEg8iw+of2inRSTkZQOUEseXbpzivdaPdx5FPHFNkaSpABSsdhs/Rmhl8O4qvKAT8QAv/AHDS/wDPnACeFAgatsbu37RlPVCWohiZbM7aHVuwjO0In7MM+IJaFKziWEF9UuH0d9t+TwtrQymBB7frDGcckzZeVaiHFyQdef3hcy31e+sPxWTZFRBhE9jHVPDMlxKU1mjkmGKZUdT8H4gJYym45ddmgZAxi3NJDHXVyEqUeIkD25gDn9IRMUm55qiocRLq+3tp6Qx+JJwzhSW4kl+pBSD8iIWp6L5i7qd3G2zcw0Y+j6TTw2UjKaY5Yjtp9YIZnWgNwptdgb894FSCw3+n+YIU08mYHGt25v8AtZzCq5LnKy3g6iKnS2YpbuOnaIcTZazunMC59Q0a0+IBCgUj/ce56t+sAMTxMl1oVwKUpgkOxd2JIF2Y2fWCgkpWz5r4vj35Yv7DHilQZUxAUeLhMsgi4De17X3jTCcUzVSiUuJSwVADZJOw0F4VajGCoJC7qSAUk88z67QY8KTFGoMwHKVqWCQ2oyk6/wDUY3e6E4YXJ34/g7Xh+JMwQrMDcBwWHUwuz6pUxU6pRNGSWChCzcEi8wgcvyv3hd8R15RKMpEwlUzhQEhlK5lWW5F9I1xStQMOky5boceWEPdWhUW09Yy2lyPcLe5DHg1YpSJJUX/DVMU++n6mEjHqxM2etaPhLNDjREH+pIP/ANEpMsAFrkEqcb7Qk4ip1ghN1JBPV7j6mA7Vlvw6SWYhWokNzI+UKPiSkUhYUTwqduhe4+cN8nZ9BcwpeKPMMwZnyPw/f1gsb5LvjEYvBbXJd8NYQKiqZQ/CQPMmf9KQ7erN7wflzitr3mLJPdZS/owVEOA1EuXh9WtKwZq2SoDVKdEj1JUYDyZ4E2WXy8QKmLN+nxn2gdSnkk0vB4OiVRv3OvjDkylJWGVwZcu61Egg+4eAniLESElCS6lKLdTo/aKdVi8xHGJ72ZIKQph0NrmFFdcorQqZMJZWYtYMm4FuZEeRj+Hzcrmz0IKUFckG8R8lM5F3U6QByAUUdhZ/eBeFzVTl5NSZaAH3KMwZvWBFKVzJnBdX4fxEi+YEa7OdoseHlKl1aQq5QpSSBpw6+j/SPQWNQj3yQalb5Rb9xmoZ3moTpmEoN1YnVvaBmIVhmSlqUxIBB1G6QPvE9AsJnSw7ZklulyL+0B8QDrmoH96Ut3VC49nmzjeVt/YmrA6FF7BEtfYAkK9WVBXCqdAQNXcliCUhv48D8OHmFKSPjpSPZoYfDFL5tKhaiczFB0sU2OtjGZJ7VyOhOlQqqniVMUlQBzXSq/CR9orpkOCoTW58Ps2/t0hkxTBcuVTlxs439ID1NBKY3Pq4/aHY8sWUSknyLq0Nz94mlbRHNDOR7WjaQp2j0cbsVMp0ABVyeHvwwlXEssyLPzP8+sImHpJU0OOG1C0BSGZKgCU8iOUDL7DdNkjDIpSDtTPBPGSyRq17lL/SAUmakhfEol+G2z3Jt8gYZlS0KlKmJWAsAlu+UDhNjcH2gPPkeVmVxFZDuwZ97AWHXtCHki20eupylUl/grSgVMR/BFmTM+I8haB1Okiwe7P+zQQyDyVKAJWH0e4jm0uz0FO42DlKUlD8J3ZQBBc2JfbWKFPTqQmYLKCOMgbJYgkflIBy9YIpSFIWpXDmvtuXivjCJZQGJ/7Rq+r9TaA3q9p4WvyVOLXsD5OKywtRWh8ztYFjs1+cS0VNNAIQo50KvyGbV7WipR0jTVrIBEtzw6OOhAYdIJ4FVlPmZ3/FAL2/uU5+cE/TbRmG3FNhLCaubTvVnLw2BWQSebAnT2iyf6ioqJMydkTMUcwzlkJCRoU7RQrvMl1SZci6ksQwBuBf4gzd4u43UZ0+YWtKyjoSUjQ79L+sDuf/AKNc1YSo6OpXTLqDPCJU5ZUoEgF2YORqWFhpFVUooQtIBYeUsklySpJD9r6QQMxH+mS5ZPEopSm/5iWv04nLCNcXTkmqSlmNNLKWNj5fLm33gHN9B4cu2aYIUpiQbdOXvAjxBJdlKJUhIfKHYqcakBwCN4J1tSMhzbaG182oJZzpAHF5+ZLfCoKALukMrM1txw3LcobjfJb8SzxeJ4334BdFmzqSmwURm9DbTrDjhc2XMqUmZKBB6BQuSxI1FgIqT8NkyPLQlWclLrmA2KxdLdGJHtFrCp5kqWoFILlII0ISACDsS+j7uYVqGnaPMhhlijT7C3iShpg3lskqYDIpg5sGDtvASrpaeX5iQyi6JaXcl3dZ+XziCQqUuaouyJSSoFt/yh2bn7RGEKMtK2DFSlqTYZSWCSNyGGodvqjFjklTbC+x5WVyl1S1SrAFIDjkQzA9RvFZMtQqVkEqKFKWrr/c+z6xFJHCqYQVMoWGlr3PUwbkzgqrngpSCuTlQE2A68jDmtvS8Cp4nKiIpSFIUCWWjN2urTlAmmmhS0sbKnfJN94mqpE1KQm5QHGbb3PQxDhpmBQTpLSlcwIN7sz6WOgeOguGyTJie7hB/CqhealVM8tggoKklyXTb5C/WC/g2vQlM+Uo6TMyQbcKtCOjiFcSvIqJS1KGRtEglgoEP1giqehS/MUJhGUplskAlRNrAuObqf5wrJjU0/uv3Blj2R9XYzYnMGUmz/L5Qt1c10iwvbb5RQqsVcBKitwqwZPw9+ce0KVFJWCggWUFAkgG421OUiAx4nFciuaKmJU+VJUkM7sBf94F0a1FRzBi+jNBDF6pBDJUdLDlrax9YFYWCTmLsbP7fqI9HTWuzE21bIaKYyuxhkolKfMe+28KctbGGLD6tmLXGhhsugmg7UIIWFyw1vhzPzfMDqL2ixRVU5lFwVEMAAHYvmvYDZg2+zRDRTStWRScqrO522Jiwr8NTAsP5zjzcmTmmh2PPlx/0sJLq1KlS0CUoFIAJ4b8zq8G6eSoykoEtjlKSpgznsXIgRS1oIYKbrpB6lrwhwWLjf5x5+WK9hy1+aq4B1H4ZlSUZjmXq5NxcuoNsIFY7h0luFBUCklwGII5X+sNicQSeEm3IxcXSyCOEC4u4/lox6iV3IlcnLlnFaijUlUxKUqOcpOYWGU6gjqW7MecXPDk9HnyUzUBYAUGNn0Pyv2jplRg8lRDAW/ntAfFvDkv4kES73UOT72LkHQxZDWwkqY3Hm2CTip/GmTBmHGWzAuLEZQ17mz2jz+pzqyFmyEupRS7OQz6kMB69Yah4eQpRCp5Olm/MN3JJS7XYiLCfCSeqgXcHQEs5AcMTv2hv1ONIN6lVQuT1oIkJBVmDKI2bQDoom/JgYs4lMVPEhKWzBJlFi5I3KSNQGvfcQ002CIQBnIIT8Ja9+o7n3i9TYfJSOAMdXGr9xE89ZFdID6lnPDgBMwqmpUlKsrBAbKQQ9s19yD+se41hUtWYyypZSWZYOhDAg3uSHc27R0k0BJDqzAcxf0MVThCUlRdgol+oLH6wta+2TtyfLOYYPKbPKmKdQDBW2UXLEsXJbbaCFTTmXLASrK4JUC5GY6t/iGLEMPl51EJdwdCS720AYWgVXYChV0zikG2VIffYPrFn1EZ9l+HXR27ckbryCa6pmy6daQEDzGUQBxZRYPz7xWm0+RAUtSj+UHZwAeTe8H6bw0ufMCpqiSEhIYMzbuNX3htoPB0hCQFJzgaZrtzudyLdo16jFAKOVSvbE51JllcoSpUtRYfCDuXudXGvZxBzBvBE+esrLy7Mgq/KL6sOIi0dEp6OXKDISkdm+bRoMdHmLQpgwDEgDu3OJp6xytRCcZ0tz4FXEvA9R/tzJTBmSXI2cFw7GBUzwLNQGExizFm01IHdhDhU+IUJFnZ+Xv94iFeicrKxzci7Ac4Ws+RHVCTpS5FGhwQylJM6V5hSGSsKU4bThfLHmJslRUmWUgNlYl3PIm+0X8c/BUoS5q3dyCokX5A2eF9GIZ2C1HMCWKt3tD4Nz9QqcnHjyQKCTL4kFyWCj01DA6tl9zA+tlHLmQCyCM7aAaJ+biPFS1qKCQ+fiAGzcvRo2qVqCVBKgAoOQDpySX3TFSjTsm3qqYJmrzIQAGCQfc3PrYWjXClccbVrpZN0/mbY2Zw8RYeR5lv0+UVY+GB2VlpiSnqim0RJUxjaQnMYNmjbRVoUorCgleUBjvbZhrbZ+rRY/1Bnc5ux77QtIszgqbYv9toxFTlJYC/MaNyhEsUW7CTS7GWViBToqzGw25baxHKxBf5VkkHU784X5lY4a7v7R7Jn2LM/UfTrA/KQ1TjfQxVOOrTcaFn3PX1tF7DPEy0g7jMxL6as3tCXMqSwJFx/C8bf1DjMwDEXDu/QPeBlp4SVNAxa8nTaHxGly9j3+YiafixU3l3/n1jmv8AqmYgkBNhp82f3grKxEJa4vccvWJZaKK6G4442+RtUtalHiTbox9DyiSkx0yAUqUlRF3v9PaEifjis+ZGXq/7d41n4zn1TxOAGA669DG/TNqmdljifXDHvGsdBSkpy8SXSokEgc2Gh6GF5ONrlzErfKhR2drHZ9oDUlfLTnCgVAjhvYE6lju2kUZlY4Wzlhbl6wyGCKW2iNx9jp1N4pDEEv10buYpzvEPnuNizAA+pHP9oRMOrEAcfEeIEBRH/RbSxfv6RZm4khRSrMGe5S4UOT8wIU9HjT4RsI88j7QU6Uyyr4iXsdCdje/OJMJTKKc0xIzX1/KR69Y5xPx83Ci4IGVjdLc2P0jWT4jmJLBboOqT2vf1Md9LJoqU4xapHUZ1fLcZFFPbS2vV7xWm40VOEKKsodiWDDXXu1o5zReI2UMxITobO2uZr3NkxDO8Q8SbkhOzljozi3WM+jfkL6hVSH+djRWlQQlQITdRIzJPTnaKNTiaSM2qrEg3JAAe501t1hRHiBIWFB23AJAPbcXiJeJiZmOZlqNyTrydt7mDjpUvAqeeTXYxTqubPICWJJsA4sPXWPTiC0rCJqwg5WzF9BoOEOe99oUxixBzBRSoHbfqesazsTK2Ki/XdzrDlgX5C3Pi/IcQtSyQpeQKBck7AE/tEU5RV/8AWhQEtIdTvd7lf80F4AirVYbxNLr1SuJKlJJBGYPd7EH0JhscSRjnfBemYgFOxsggI6Ny77xoa9AmqmDJ8IISpJUlShsQLX62gR57aM3aNZk99b9ekGoIBLmyziMwlTFRI1HQbADYB2aIsMP4giuVPFjDT+ImDj2b4L1RhQUp0qyjkz/O0SSMHLHjH/j/AO0ZGQa7NNV0qhfOP/H/ANoqlB5j2/eMjIxmGswHVx7fvES6kgsAnXVr/WMjIE4hXPJ1b2jVE0iMjIw0wzDGecpmctHkZHHHhVGZoyMjjjbzSC+rc7xqTHsZHHHhJ5xkZGRxx5HojIyOOPIyMjI44yMj2MjjjErjZStbCMjI443E1thvGpWWbaPIyNMRpHqRHsZGGk8qQDF6moQk53NrtGRkNikC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7416" name="AutoShape 8" descr="data:image/jpeg;base64,/9j/4AAQSkZJRgABAQAAAQABAAD/2wCEAAkGBxQSEhQUExQWFhUXFx8aGBcYGRogIBocHB8cHxogHBoYHCggHRomHBgaITEhJSkrLy4uHh8zODMsNygtLiwBCgoKDg0OGxAQGy8kICIsLCwsLCwsLC4sLCwsLCwsLywsLCwsLCwsLCwsLCwsLCwsLCwsLCwsLCwsLCwsLCwsLP/AABEIAMUA8AMBIgACEQEDEQH/xAAbAAACAgMBAAAAAAAAAAAAAAAFBgMEAAIHAf/EAD8QAAECBAQEBAQFAwIGAgMAAAECEQADBCEFEjFBIlFhcQYTgZEyobHBI0LR4fAUUvEVQwdicoKS4iQzFhey/8QAGgEAAwEBAQEAAAAAAAAAAAAAAgMEAQAFBv/EAC8RAAICAQQBAgQFBAMAAAAAAAABAhEDBBIhMUEiUQUTFGFxgbHB0TJCoeEkYpH/2gAMAwEAAhEDEQA/AOUU0w5ReJQ8V6YcIi5JQ8c6NPUy33jZEhy14vJpOFzpFoU2UA7HQgfWFuaMsGopiezsT1iwcNVZw3vF+TLcKJFsxv6CJEAoNwVoZmBuOo5tC5ZOTUDEYaS4uDHowsklIdxc66QYo5zB1AOoG9r6aekXaGVmC1JDiwuRty6QLytHPgV1YURrm7X2jDhlt/cw3IsbBt7uR/BzjZUlChZwbaXf9+kB89g7xQ/0sjcxsnDCd/nDwnAwXIL93gdXUyU2SLN8oFam+Dt4qKo23t/OW0eCkYhz7awfn0aUgPZ94q/0jG4bkf3glls3eyr/AKSpnY5di0RKwwjeGSkpUkOViw+FvoB3iWZJQkFTEFrKAeEvUO6DTFKdREaEFtoiTKcgHfQaP67w0y5kuWtJBSXLWNmOpIBcdNbRLitKhSdU5VLF7B9XYdoP5zN8iqKUekbnDFM7FtYK+QZZSEArSMwKACWtZWZri+kEpQzkrJysBwkbgXtsTGvM10YxQm06k7W7RKql4MzW2L/aDy0oGcNwux6ONnseTwPradkpzJILBi/2axg1kbdGOwaKU7948NO0WVhSSkn8qbDmN784uWVxAAW359OcNUqMsEKp40XTHYQSXKHCEuDorNa8bpnOkA/+TX9Hg9zMsD+SfWI1S4MmQBy6GKlRLEMTMsGrlCMSDtFidLs8RIENirOv2Kko5QjqPvBfCkZiyQSXgPTXA5gNDBhxCRmYFjvr6NE2SVBIYpWEzkAXGVnuOH1UNO8T0lRLGdC5awQSMoGZuYcbPpBHB5UxcoFKStKrABeUdQ3+IipxOpiyVJSCrLlUFMN7qI+7xPJXdm0DKGWHmSyGCnUnPqG017iCc7DFeWFuACbDvcfWIcWo6qZMGZKXsQAQNlCxc6gH5R7SeIShHlzZWbLbkoNsQde4hUoydOJzjYJ/oD5mQkm+hGjs+nQQUNN5bWSQNGP+Yl8NcU2dM/MgADUupTvc9oyrWgKYu4cNyJ7Rk5Ny2gzfgorWCrkNw+/2i1IkgKe6QNS436xWmEa2H29DtFafUkp+Kz3A5doLbYFDdhs0lJClBQ2UD8vpEK6ThIRl3zHl09ISZ01YSwVlTY2I5nL1fpDNh1cfLCQUoA3dgNNSdSfSETwuPKMaK05RcpzuzOAQXJuO0QFaicuUB7l06PtY3jafXJQXUcxLkEej6NYE7ct4kp1DKSniO/DqDpbn7RtNIJMnkTBopFkt+KhNj0UBuOY+UazaJKw6WDh86XAjSVWnJmCgEpBLrSQ7ci/PpAvDlzZs1YSryZRAWoBQJDuANGBLEmBWNvnoZXkMyaJE8qQpSc6PiI16KDGB2JeHAChKZqy5YZmIB6tfT6RFVyZNk07+YC65pUrh9QbnaLP/AOPrVLKv6iba5BB21bicQai483wDKVeSlU15uhSgJibZhcKbm0UqiubKtBcgl030cM/p9IOycJkoRMdACgpuK9g251BuW7RTrcLRxJYpVxZGUWVYnnsQLf8AN0imEYgKauimo55a5tkqzF0OxZg3cxfmUgmolkzCrMkEotbTVg/+IG1NFMkIRMSrPLmp1D2cbjdufSIkyXQFpW5TYjRQA0IbUM0a8b7Qd30ybEKHIUpDjN+Xny+Zj2fMUlQBASSCA7Waz/KPMPqiqYnzFO2hPIX25lo3xBC1cYT101DvobjSOSaaTObp0TV8hNkoOfTiAbNpoPvpA9dMsFn97Ab2g3ImZ0qN0hSWA3Y3f+coqUqJk4AAJL32dQB3vYWg4SrsyweXF73HvEc2WCA3rqPrBcUinys5BLJLMeyn/nWK1RJWjhWCOhAhykm+Bd2CJ4LNyiiQ0FatJYM/X9ukDFpvD4M6PQLolfz6Q1YNYgtu992hXoRp1MNVDJ4XOo0SNIlyqxtj3SzkOVJUlC0sWBsojpv3gjSVaJq5iVgZVNwqa9oWcLq0oHFKCf8AmDEH7xNiNdKUm/CrZQH6RM8S20zaClXJMichzmQpQCSdUs7JfsYHeJaYGVLnDUAAnmCWD9jEKMSM2WRMUMyQFIUdykuATz+sSY4c9CTtnA9M+kdji4tX2A21JAzAaaZNRMUJipcsqYtqojVjsL/WNK+jMkfhrVroq49LaxXo8T8qmXKD+Z5nCL6FiSOZd7dYtVM5a0n8FSf+oge2sHJS3WZkclLkELnLuNX66xpJKgLWL3jUzCHKnT25RGqYTor5bQdMMsKIPxs/OwL7ekSTqhWUgqSHBDAado3lSxlfLfv9T+sUiQ5Gh23/AMxijYDZKkFfxqOoD3sN2btBekKCM40SGK0hv/IuwLB3gOicyS+7OHbS/wC0HpciXkQSEJzMVB9TyJe45Ac4HIjY8lCelj+Mk5C+R1Fk7vls/rEFNQh0lYKczWfa5ctu1m7xNiBK8jgBBIItcsd+nTeC1KUkOS5KuEWcN8RI5aM0Z0hj46JxTLCQkAZSOFg1vTXX6c4g/qlyinIgMNX1I31194IpqeEkFxLS/UAEerl+0CUVKiDnTlzOyi7fy+sLim+WC0iGurHSpAL2FyL2AB37RXxCuzcILDM42Lsf0+cUaqrKzZJS12D2bv7xQqZyhkUQWdweYP2h6jybSGjCq4KlSUqUAEi+gsAQde8Va3BbrMpso1STub8J27QuCcoLUnV7+8E6DEltzAvbr03bvHNNcoW47eUVqeaQpL8LEXI0ff0MHqimmEM0rQ3Y79IFYlT+a8xJ4mcjn+hiKlxQpSAbjb9IJ+pWjZXNJxL0rEClBlZTn+FxBilw1aQlCsw5ZUuT66e8CvDNShVVmmMm3C+j+vSHurnlDKBGViddok1GRwltSOkqVFGgw5SQFJvmH+4m7jYuNzu0UazCTUcZLHQ6bc/m0X52PAukpAsmyuru4I6WivVVpJSUhSUKAYAcRZ2YcrwWHe3bJ534FrEaFaAxI6MNoXKhN4bsYQQ2ZRJN2/x9IVKocUepiVozDJvsB0im94aMMrSphwjqQX9nhRlqtDBgM67HWEyVorHnDUjm6uZ+w2gx5QLKAdgbtAjA5DkdBeG4CXLl+YsWJCUpFsxP21MTTQFyk9sewRW0yZiNCGFlNcd3DEQuYhTzEpKEBWUqDhN0k6i2xjpculSuQqYlLkD4A9+xezjcwDxnCMqBMlKzIWgOOY1SqzXD3aJ4Zd3MRqxzx8TE3CqQGoJVYpS6Und7P6X94JYirhe4uzG0QplBK85OUsz2e/fW8XaoWLfE7ElNiGtlBe43vDXO2iPUq3uvgVFUq5qyhKbvvYX5nrDZ/wDroCWCqeRMYkcIyWDn/mithlBMVNUUoVlQxWQFb6M1/SGvHMWlS6dDFl7pbKbtqHvCc88tpQdfuerpsMJYoy9zlgXwqBS6gW6hnB73iHytCbl2s23+dYvop1TVzFITZySyX16DYn0itPkKB3HP30HWL49HnNre0TyKdIS5AJ1AD/8A9aN06gxbklKyHTfVMsO/cn6esDUpLgFBKbWD6b+sG/DwIqDwLVyZLltnAhGW4xbLMCU3QUocKRn/ABT5YWoDiDJDHQnn7R0Oo8O08xKUzUhRQLEFiAeoILG8JHimlmijWlMmcMyn4pa+FtS7cIirgPiKepCgk556ZfBf4gNuioVCUnGxrxxug3isunpELkyUlcxaeJySQ+l/m0c4q5hMwIKSlj1uP0hg8MrVPnqM5eQNmWs630AGvSCXjHBkTJJm00wTRKLqSUkLQNCR/cm2kPTSlTDyYcTxqUW7r8hAnoyqvcNv8tIp1KQ5y++kGqfD5k8MnQC6lMASQ7Pz/URBiGGTJQZaFM7ZmLcvi0hv4kSTqwXLDl7/AA33cxcp6jL/AGhxr2jQhwHDAbpF/eI0SiWSlJUSQwZyTsA2+0Y+TGrDeHVAUU5yAHueXpA2ow3Lw76v02+UOMzwaafy0qmFc1SMy0goSiXsBmU5UXBFm0MCayQtJIUO2mtr2sQQflCVLbNpP8g4QcOa4COG0EmfJQokO7KA1QRzAux59ohq8KUhRlJmTLF0jqLptoXaKNHOXSzPMSAtJDLQbOP1Dw00+OJKQ7FJDpKX03ChfiEJkpRla5QrJcehVqU5XKlErKQcwQQX3DnbS8TyMRUscR7FnI7EwQxjC3zTEsbvwtdJ5BrN84HyEgKJyvLLhJVoWts7dOcWQoRvTRSrJuYXVcDcwCnawYxEB3AbpARbvFmMKKF+WIa/DdCSpLOSeQeFaQLx1X/hfKGcqN2snvv7feEvhDxwwLw7kS8ws4fL+p/SL+PUpmSJgSzoSFpfmk79w8WqyddtgHP2/naPKRecBJ/3CQR/ygEfUxNk6Dx+mSaK6a/yJaZUtAmzcjqJHCLchz01ilg9WqbIZaQlQBUlKdAAWUA726QZxOmKKc5FEpa4IvfqkEe4hfwz8OXLb4k5vnf21ESxpWU6iUXH7gCvoiCNw5ABZmN3HWLlFRLm3QhawEuoDKws9iWY207xdqkfh9EKsW/Kbp9tIjp8UTIkS5D5TNW6yxJKXGbTYC0a5UQxwPK9j6LmDLmyqeYtYKAr4RoSNlEP6NyhTxCtlziVTNUizj4mLEl9dmI5nXbqtaqinI4yGZg5UmwAd9LXHvCOpVOatSFpTkRLAkvcC5c3sTYd43DljHJulz+BbLG3p/lQ4AU+Yf6Od5RY+ahS21MtiB6BWo2tACRiORWVXGlWhOqTtcQ10XlIq1SFMlE5JKVD8iuQ2KCbMftCbiFGETVBQyBGrOQe24Jv7RSqlJ+z5R2mxNYlja56H/wh4aNQrzFACUAz2Dg3YMLkm5OzQSoMYMzzJdKqXICVFKSAC4H5iTcv+sSUU2ZV0xly1GXKQnKFIsVWsHHKzsIU/DVN5Ewulm01vrv6M8Ty9Un7op0uj2txfI/4HU1C5ozVBUjIQRa5cAntrpAZXhkrxOYuQ4MtIXMTwhIKnCUpYbhJPQiCEqoSmelQUEghjle1wxcnqYK4Jg4p/OXIWoz5iitZWXTMuSAQ3CBmIBDa3eBhKpOMmBng4yTSEnxzh/kVKJwBTLWM00DUFJuR7ue7wR/1qX/TTCAgFRc5WzEBnOuoHPeLPjacislABYSoIUpLi+YNwq/tFmMKfhNB8pbylKURuk6G7udidC7WMbJ+m12MwKk1M38Ay1KXOTKlqXLISy3DIWHd09Q2mzdIN41iqZkuaibKKVBgQ3xO7g7EFnH7QteGqxdLVzEpRMXnF0y/y31UdAG3gnj+KklQ58IQGJNn5Pq1wW1eHKO+aRNJwxqxDoajIGUm4B+J3uLdvWHD/hdhBm1SJ+UmXIuo81kEJCRu1z7QrYlJ8yp8uSHUopSxDcWhfl15R2rCcNXSyJcqSxyJAJa5NyolmGpt94PK1jJ8S38gbHpEs1a5k4TFFRyIAsAE9WLl3PKEzEky0zAqWpZRnAuBvmzXFjoI6TUVEye6QChiCskWftc3aBHirCkzJCZcoDMkKWDo6geXVzEiyLfb8ls4J46XYpGWkvlDvs4ccn0DRQpJpS6PyvcDUOdhpt8o3pq/8inQU3FgcquRe/cRoqUUKcORzFnfk5c+kUP2PMo3mVykFKszuXL6jZr7e+8Qzp5JZIYEk9HPKN5xzo2sxJNn1F3+0QyJuZQA+IXuQ1v3eDgjNisgxEAaF7QDXrBerW4PT7wJV8UX4kc1QFpER1nwCvJLlnnmPrmb7COT0qxYER1LwEQqSA7lCj7KuPmPnCX0GOi5nmLUOZSPRnMXJdQEFc1rJl8PrpFVMoqKgBeZlA6C4X8mHrHuMrCZak/3OW6JH+Ii1MtqKtLj35EH8MqpRp+KYHa5F2O9uT7QsV6MuSYgfhq5XAUNR9W6GPcBqipCCglgWJTckXboRfeK/iibMphMSyhLmlKklQsFkh2Ojhn9YmkmknEqy6ZNtXz2iWUl0kC4I05pheo6ZKKqYZwUtOUeUoA9bOLAuIYcPnBIy6EH6/YxTmfgzJjg5UgqYbhnHzhOVtxaRPGO0sy68AEqUcoGVRBIcj55bkekc6M7/wCQrLmIUeDLcvqGG+uneHKrny2cMEhn+Hb4m5g/zWI/+G+Don1KpxdXlS8x5CZMcJA5EIctA6FK22dPI/AXoP8Ah8qYZMyrmlJVfIgAFJIBAzMwPNhAfxZ4UMmYpMuyShShoSrKGJJ7G9oefEeLGWhKzqlaVD0PEPZ4EYn4hlTELWQoGYnIgkOwJLMB+Y8o9CEm+Y+DlOUVx5BfgPDJs3DssmaUTMqigFiHJLdiw16xr4YWqTLPmEOkkKQSXDbF7c4YvAdIJclKEq+EkWbaxb6wE/4hUpkzyRpNTmtuRY/aAjihk3KS8l+kSnleN+UXZlSJkgIOQDJqp7jbQhizRawLG5Qp80yYCpLpLkB2sD7QpLowiSFFRLsNdylJ+/yhIxqYUugkhJJL8hqf51gIaeMo+n3GanEo4d655GGU1RPmKSsmSZgCg/xfEVH0sLRvXyzOCZUtR8xS8iDnIZCXsVA/CAT8oG4Ti6JUtpYWdMy1ABIAIdmu5AAbWOk+H8B/p5YVMlZDMD8RLh9AX0Olg0VZZvE728JcX+p5DvJHmXLfNfoRYFRS6JBlKD5vimKLlZAu77DZoGeIMPSQFpIOUFWZwzpGYggdtIF+I8WacmnWStiTYsQpmSLXLPpFLxGqZKl8bBwCwbVRIU/XSI8eKbmnfLH7Yxgpbqb4BU2XlmJnscktYKii3BmLi93yvHWlYgPNyoJKUsEHmSH4tynKRHFaycpIEskpTYkahXNurGDfh/G5qFLY5vLAKT00Ft3Sw9OsWrHu7NlGuTtFUTkeWwsy1nS+4fUg35NAMeWmYNVjOACW2F+XN4r1ePgoVLQc1y5HwpAOh5qHyaEbDseC62RxHVWt2eyU36CEZNM5Jv2ChSXJW8f0eSrK0pypmXDcxr7/AKxQl1LhIJzH8untaOkePfD5q6UGTLKpss5kZWdSTqlz7jtHJqyVMlkJnSpksj8qkFP1aGYfVBEksak2wvLRkU8xijkdByc94lnVEp5agpLKC3Dg5dCOuogRKKSlrFiCFLJfqGBvoI0TO+JKlJIBcJDE+nO1oao8g/LLdbLYS33HMcn5uzwI/NFhdSL5Q4PMaNyvFYLcxbitIRJUAZJ0jo3gGr8qYCboUGUByf6h3Ec4kC4h38NFvaFIJnZJMxKJqrgpTLzBWzFy/wBIVV1xmzJ6y+QS8qRyB1/7tPeCUoqXJDfEBlPVKrgHsfrCpUYhLSiZLCjnUWV0OjO30iLVwclSPY+GRg0/cY/AeK+T+Geh9GsevKH2ok09QnLNSlaTsftyPWOH4hiQSvMjNYBiLWAZ4OYV42nJTxB+rB/nE0o5V6kh+p0u+dxfI7VfhYhaRImgi5aYbhPK3xC+uogJWV6c6QpQuMvsS9/b3gdIxaoWvzkEqzIKWJux0I5F9hFVeJT5qgnKkLRwFbDpt+kFGO7+08vI8a4lM1R4Zq61eVFN5KCc3mK4Rk0Sw3cB7Ax0bwz4WRQSFIz5lLVnWscN2AYNdgA14V0eIKqRMQgIeTLeWVn8wF3ewCgNoL13i6V5boV5hI0Dt6k7do1JtbYRBlNS5bQM8ZVvmKRTyi5fMpZuwEDMOpAtaJcwLUJaVWSol12yG1gBEtJSmdMLf7g4j3YkdA+0FPBlGcs2atQDlgo7OS1va0W48WyFMoW1J32X8FpkyZ5QCciyWfZQYi55pU3dMEvE3hv+sQhlgLQ+UtqCzpPsPaKniOkUg55d1Z0kI6gF272EXcNx+WpPEQD1cRPlW2W7wwYOfE4do5zjsipkCaibKULhSWukZQEu/Jmjn1SJlVMCJaFKULZQHJO8dt8X+KWGWVkUFJUC+3w3blteOYY14s4iinR5JNlqSAH56QeH/oinUzyPBc/Sv1HPw14epqZUkVRSuYpYKZQNkKYAO3xFwOkF/FXiJJKpSlFwpgBr379xHHpGKKATMJJUF5gSb2ci+rO0GsOlTqqZ5xYcfEsWYW0vpy3t1huqwya3TkeRgyw3bYRf8ns9M1U0zZoaYVO7Nvb10tyiopcxagfNLJLlRHDmF2Tm5MNemkXqxgsDKpWS67ljuLnfVzFQ4gkDyFEKTKzKBSGKlFmtz1hEMz/tX5noZIxlTmuvH+wbUSFZpeZRN34tx29ou+H6gGeSsKISkZgkhLMQRcliH2iji2KiYsHVjdtyQzAwU8Cl/wCqSQCrIlQ9yCH2GnzgpSkse59js04r+gJY7LTLROyGoSCSpQdOUKUXIuOZ0haQiShWeWsggggLDFwl3zBw+aHzxHL8zzEbFQPcfz6wleJMOSkrIs8030DFI+8Ziyvak32eV9a/muDS7OwYDjYmIBKg5DuN/wB4IYlX0y0GVUJRMSoNkKX167d44fgFVNQkBC2DPf4eov6RviXiioWhUopSkGyikF/Q7QhabLGXpfBdLDxu9xt8aYHKmzAmjRJkqlJcpHD5mbTi0cZWvzhFXm4gpBzEsVOxCuWnuIuYHiE1VQmdNJWE2Ob8wvZuVoteIMJmSpkxaB5slSiyw5yvdlB7G+pDEbxbC1w2JnSQumURc2eI0G8WZyywu6ToW/mkVEG4iqDJZg2gRcW3h08O0zkAe7aQr4HJch46NgMkAos76tyhQEpU6HPDUsEJVopLfL9xHL50jy1KSq5Ci56jUx1Oei8vm/2hC8UoH9ROVyU4/wC6+kAezoIVyBwkqJHO/pyiyEb7PElIhkvZzaLc2SAlPM376N6doW+z3ceOlbfYa8J8cnIfiSpSfQ3TEVbUJkLJLGapyhO1ufPbvpEXhac0yaNiAR6W+4MCfEUg/wBWFkuCUgB/hL6AjYv9YXjjc2j4z4pj2ZmE6KoUqZlmpUnhBJIdJKkm/R7RVw6mK5wSgFlFIIN2/uZ9mEXvNWJqJhbNk0bhUg6MFP1cRJh7+cgpsWPo4IF/eH6eDjz9jNvqX4/sN/hqgyALbh8sr63Jb6bxewKUgJmSykKASksqwzuoH5gQWweUkJTlTwmWkKDuxAt6EfSK2IDKshNlTGS/Z9ugvBsp39oH1+JpJCj8JmsG6WhZ8/y5sxHJwH6fsYZZcgAZEocJmHK+hsdIRsdm5amYH/N9RGeaPT+GRTk4lLEV2PqPk4+kIdWhjm5k/eHrFDwq/wC39PvCRjyglMlI1yKzd3b7GOjxNB/HH6IIhkgHL0Lwbw/GpiZapaWAJe35QLD1haTOy35P9IbqTDRLFxdISCOoBWp/YCC1jjsW48TQprJaCCkf/FL8ClupRGp2a+gs8BpNAkJzk5c5Njo2xAEHE0yjLSkpdkv5ZsWNgVNcByLamClZ4eJClLVmWEEMWAe4R8OhuSfSPFWdQ4b7PayfLdbVb8/ic9rkIzZU3yqJUefK21hpBLw1UmQuYxcmWpKx/a2UhVx1PtEFfQKKil+JbKSG/KhMx7jfRoJ4cnJUFcwglaciiw1IIBbRuERdKSljo83Pk2zSYy0lSmcu3IX7Dl0b6wH8XyGQbAustrskfpF2jQmXNCiLKSdGsXYkANa0R+LC6QDqHUfYQEK4R5GVf8lv3E9E3KjKATlU6xsRqOxaNJ0hIchTpUHSTvyf6RcmI8orBvnQEg8iw+of2inRSTkZQOUEseXbpzivdaPdx5FPHFNkaSpABSsdhs/Rmhl8O4qvKAT8QAv/AHDS/wDPnACeFAgatsbu37RlPVCWohiZbM7aHVuwjO0In7MM+IJaFKziWEF9UuH0d9t+TwtrQymBB7frDGcckzZeVaiHFyQdef3hcy31e+sPxWTZFRBhE9jHVPDMlxKU1mjkmGKZUdT8H4gJYym45ddmgZAxi3NJDHXVyEqUeIkD25gDn9IRMUm55qiocRLq+3tp6Qx+JJwzhSW4kl+pBSD8iIWp6L5i7qd3G2zcw0Y+j6TTw2UjKaY5Yjtp9YIZnWgNwptdgb894FSCw3+n+YIU08mYHGt25v8AtZzCq5LnKy3g6iKnS2YpbuOnaIcTZazunMC59Q0a0+IBCgUj/ce56t+sAMTxMl1oVwKUpgkOxd2JIF2Y2fWCgkpWz5r4vj35Yv7DHilQZUxAUeLhMsgi4De17X3jTCcUzVSiUuJSwVADZJOw0F4VajGCoJC7qSAUk88z67QY8KTFGoMwHKVqWCQ2oyk6/wDUY3e6E4YXJ34/g7Xh+JMwQrMDcBwWHUwuz6pUxU6pRNGSWChCzcEi8wgcvyv3hd8R15RKMpEwlUzhQEhlK5lWW5F9I1xStQMOky5boceWEPdWhUW09Yy2lyPcLe5DHg1YpSJJUX/DVMU++n6mEjHqxM2etaPhLNDjREH+pIP/ANEpMsAFrkEqcb7Qk4ip1ghN1JBPV7j6mA7Vlvw6SWYhWokNzI+UKPiSkUhYUTwqduhe4+cN8nZ9BcwpeKPMMwZnyPw/f1gsb5LvjEYvBbXJd8NYQKiqZQ/CQPMmf9KQ7erN7wflzitr3mLJPdZS/owVEOA1EuXh9WtKwZq2SoDVKdEj1JUYDyZ4E2WXy8QKmLN+nxn2gdSnkk0vB4OiVRv3OvjDkylJWGVwZcu61Egg+4eAniLESElCS6lKLdTo/aKdVi8xHGJ72ZIKQph0NrmFFdcorQqZMJZWYtYMm4FuZEeRj+Hzcrmz0IKUFckG8R8lM5F3U6QByAUUdhZ/eBeFzVTl5NSZaAH3KMwZvWBFKVzJnBdX4fxEi+YEa7OdoseHlKl1aQq5QpSSBpw6+j/SPQWNQj3yQalb5Rb9xmoZ3moTpmEoN1YnVvaBmIVhmSlqUxIBB1G6QPvE9AsJnSw7ZklulyL+0B8QDrmoH96Ut3VC49nmzjeVt/YmrA6FF7BEtfYAkK9WVBXCqdAQNXcliCUhv48D8OHmFKSPjpSPZoYfDFL5tKhaiczFB0sU2OtjGZJ7VyOhOlQqqniVMUlQBzXSq/CR9orpkOCoTW58Ps2/t0hkxTBcuVTlxs439ID1NBKY3Pq4/aHY8sWUSknyLq0Nz94mlbRHNDOR7WjaQp2j0cbsVMp0ABVyeHvwwlXEssyLPzP8+sImHpJU0OOG1C0BSGZKgCU8iOUDL7DdNkjDIpSDtTPBPGSyRq17lL/SAUmakhfEol+G2z3Jt8gYZlS0KlKmJWAsAlu+UDhNjcH2gPPkeVmVxFZDuwZ97AWHXtCHki20eupylUl/grSgVMR/BFmTM+I8haB1Okiwe7P+zQQyDyVKAJWH0e4jm0uz0FO42DlKUlD8J3ZQBBc2JfbWKFPTqQmYLKCOMgbJYgkflIBy9YIpSFIWpXDmvtuXivjCJZQGJ/7Rq+r9TaA3q9p4WvyVOLXsD5OKywtRWh8ztYFjs1+cS0VNNAIQo50KvyGbV7WipR0jTVrIBEtzw6OOhAYdIJ4FVlPmZ3/FAL2/uU5+cE/TbRmG3FNhLCaubTvVnLw2BWQSebAnT2iyf6ioqJMydkTMUcwzlkJCRoU7RQrvMl1SZci6ksQwBuBf4gzd4u43UZ0+YWtKyjoSUjQ79L+sDuf/AKNc1YSo6OpXTLqDPCJU5ZUoEgF2YORqWFhpFVUooQtIBYeUsklySpJD9r6QQMxH+mS5ZPEopSm/5iWv04nLCNcXTkmqSlmNNLKWNj5fLm33gHN9B4cu2aYIUpiQbdOXvAjxBJdlKJUhIfKHYqcakBwCN4J1tSMhzbaG182oJZzpAHF5+ZLfCoKALukMrM1txw3LcobjfJb8SzxeJ4334BdFmzqSmwURm9DbTrDjhc2XMqUmZKBB6BQuSxI1FgIqT8NkyPLQlWclLrmA2KxdLdGJHtFrCp5kqWoFILlII0ISACDsS+j7uYVqGnaPMhhlijT7C3iShpg3lskqYDIpg5sGDtvASrpaeX5iQyi6JaXcl3dZ+XziCQqUuaouyJSSoFt/yh2bn7RGEKMtK2DFSlqTYZSWCSNyGGodvqjFjklTbC+x5WVyl1S1SrAFIDjkQzA9RvFZMtQqVkEqKFKWrr/c+z6xFJHCqYQVMoWGlr3PUwbkzgqrngpSCuTlQE2A68jDmtvS8Cp4nKiIpSFIUCWWjN2urTlAmmmhS0sbKnfJN94mqpE1KQm5QHGbb3PQxDhpmBQTpLSlcwIN7sz6WOgeOguGyTJie7hB/CqhealVM8tggoKklyXTb5C/WC/g2vQlM+Uo6TMyQbcKtCOjiFcSvIqJS1KGRtEglgoEP1giqehS/MUJhGUplskAlRNrAuObqf5wrJjU0/uv3Blj2R9XYzYnMGUmz/L5Qt1c10iwvbb5RQqsVcBKitwqwZPw9+ce0KVFJWCggWUFAkgG421OUiAx4nFciuaKmJU+VJUkM7sBf94F0a1FRzBi+jNBDF6pBDJUdLDlrax9YFYWCTmLsbP7fqI9HTWuzE21bIaKYyuxhkolKfMe+28KctbGGLD6tmLXGhhsugmg7UIIWFyw1vhzPzfMDqL2ixRVU5lFwVEMAAHYvmvYDZg2+zRDRTStWRScqrO522Jiwr8NTAsP5zjzcmTmmh2PPlx/0sJLq1KlS0CUoFIAJ4b8zq8G6eSoykoEtjlKSpgznsXIgRS1oIYKbrpB6lrwhwWLjf5x5+WK9hy1+aq4B1H4ZlSUZjmXq5NxcuoNsIFY7h0luFBUCklwGII5X+sNicQSeEm3IxcXSyCOEC4u4/lox6iV3IlcnLlnFaijUlUxKUqOcpOYWGU6gjqW7MecXPDk9HnyUzUBYAUGNn0Pyv2jplRg8lRDAW/ntAfFvDkv4kES73UOT72LkHQxZDWwkqY3Hm2CTip/GmTBmHGWzAuLEZQ17mz2jz+pzqyFmyEupRS7OQz6kMB69Yah4eQpRCp5Olm/MN3JJS7XYiLCfCSeqgXcHQEs5AcMTv2hv1ONIN6lVQuT1oIkJBVmDKI2bQDoom/JgYs4lMVPEhKWzBJlFi5I3KSNQGvfcQ002CIQBnIIT8Ja9+o7n3i9TYfJSOAMdXGr9xE89ZFdID6lnPDgBMwqmpUlKsrBAbKQQ9s19yD+se41hUtWYyypZSWZYOhDAg3uSHc27R0k0BJDqzAcxf0MVThCUlRdgol+oLH6wta+2TtyfLOYYPKbPKmKdQDBW2UXLEsXJbbaCFTTmXLASrK4JUC5GY6t/iGLEMPl51EJdwdCS720AYWgVXYChV0zikG2VIffYPrFn1EZ9l+HXR27ckbryCa6pmy6daQEDzGUQBxZRYPz7xWm0+RAUtSj+UHZwAeTe8H6bw0ufMCpqiSEhIYMzbuNX3htoPB0hCQFJzgaZrtzudyLdo16jFAKOVSvbE51JllcoSpUtRYfCDuXudXGvZxBzBvBE+esrLy7Mgq/KL6sOIi0dEp6OXKDISkdm+bRoMdHmLQpgwDEgDu3OJp6xytRCcZ0tz4FXEvA9R/tzJTBmSXI2cFw7GBUzwLNQGExizFm01IHdhDhU+IUJFnZ+Xv94iFeicrKxzci7Ac4Ws+RHVCTpS5FGhwQylJM6V5hSGSsKU4bThfLHmJslRUmWUgNlYl3PIm+0X8c/BUoS5q3dyCokX5A2eF9GIZ2C1HMCWKt3tD4Nz9QqcnHjyQKCTL4kFyWCj01DA6tl9zA+tlHLmQCyCM7aAaJ+biPFS1qKCQ+fiAGzcvRo2qVqCVBKgAoOQDpySX3TFSjTsm3qqYJmrzIQAGCQfc3PrYWjXClccbVrpZN0/mbY2Zw8RYeR5lv0+UVY+GB2VlpiSnqim0RJUxjaQnMYNmjbRVoUorCgleUBjvbZhrbZ+rRY/1Bnc5ux77QtIszgqbYv9toxFTlJYC/MaNyhEsUW7CTS7GWViBToqzGw25baxHKxBf5VkkHU784X5lY4a7v7R7Jn2LM/UfTrA/KQ1TjfQxVOOrTcaFn3PX1tF7DPEy0g7jMxL6as3tCXMqSwJFx/C8bf1DjMwDEXDu/QPeBlp4SVNAxa8nTaHxGly9j3+YiafixU3l3/n1jmv8AqmYgkBNhp82f3grKxEJa4vccvWJZaKK6G4442+RtUtalHiTbox9DyiSkx0yAUqUlRF3v9PaEifjis+ZGXq/7d41n4zn1TxOAGA669DG/TNqmdljifXDHvGsdBSkpy8SXSokEgc2Gh6GF5ONrlzErfKhR2drHZ9oDUlfLTnCgVAjhvYE6lju2kUZlY4Wzlhbl6wyGCKW2iNx9jp1N4pDEEv10buYpzvEPnuNizAA+pHP9oRMOrEAcfEeIEBRH/RbSxfv6RZm4khRSrMGe5S4UOT8wIU9HjT4RsI88j7QU6Uyyr4iXsdCdje/OJMJTKKc0xIzX1/KR69Y5xPx83Ci4IGVjdLc2P0jWT4jmJLBboOqT2vf1Md9LJoqU4xapHUZ1fLcZFFPbS2vV7xWm40VOEKKsodiWDDXXu1o5zReI2UMxITobO2uZr3NkxDO8Q8SbkhOzljozi3WM+jfkL6hVSH+djRWlQQlQITdRIzJPTnaKNTiaSM2qrEg3JAAe501t1hRHiBIWFB23AJAPbcXiJeJiZmOZlqNyTrydt7mDjpUvAqeeTXYxTqubPICWJJsA4sPXWPTiC0rCJqwg5WzF9BoOEOe99oUxixBzBRSoHbfqesazsTK2Ki/XdzrDlgX5C3Pi/IcQtSyQpeQKBck7AE/tEU5RV/8AWhQEtIdTvd7lf80F4AirVYbxNLr1SuJKlJJBGYPd7EH0JhscSRjnfBemYgFOxsggI6Ny77xoa9AmqmDJ8IISpJUlShsQLX62gR57aM3aNZk99b9ekGoIBLmyziMwlTFRI1HQbADYB2aIsMP4giuVPFjDT+ImDj2b4L1RhQUp0qyjkz/O0SSMHLHjH/j/AO0ZGQa7NNV0qhfOP/H/ANoqlB5j2/eMjIxmGswHVx7fvES6kgsAnXVr/WMjIE4hXPJ1b2jVE0iMjIw0wzDGecpmctHkZHHHhVGZoyMjjjbzSC+rc7xqTHsZHHHhJ5xkZGRxx5HojIyOOPIyMjI44yMj2MjjjErjZStbCMjI443E1thvGpWWbaPIyNMRpHqRHsZGGk8qQDF6moQk53NrtGRkNikC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7417" name="AutoShape 10" descr="data:image/jpeg;base64,/9j/4AAQSkZJRgABAQAAAQABAAD/2wCEAAkGBxQSEhQUExQWFhUXFx8aGBcYGRogIBocHB8cHxogHBoYHCggHRomHBgaITEhJSkrLy4uHh8zODMsNygtLiwBCgoKDg0OGxAQGy8kICIsLCwsLCwsLC4sLCwsLCwsLywsLCwsLCwsLCwsLCwsLCwsLCwsLCwsLCwsLCwsLCwsLP/AABEIAMUA8AMBIgACEQEDEQH/xAAbAAACAgMBAAAAAAAAAAAAAAAFBgMEAAIHAf/EAD8QAAECBAQEBAQFAwIGAgMAAAECEQADBCEFEjFBIlFhcQYTgZEyobHBI0LR4fAUUvEVQwdicoKS4iQzFhey/8QAGgEAAwEBAQEAAAAAAAAAAAAAAgMEAQAFBv/EAC8RAAICAQQBAgQFBAMAAAAAAAABAhEDBBIhMUEiUQUTFGFxgbHB0TJCoeEkYpH/2gAMAwEAAhEDEQA/AOUU0w5ReJQ8V6YcIi5JQ8c6NPUy33jZEhy14vJpOFzpFoU2UA7HQgfWFuaMsGopiezsT1iwcNVZw3vF+TLcKJFsxv6CJEAoNwVoZmBuOo5tC5ZOTUDEYaS4uDHowsklIdxc66QYo5zB1AOoG9r6aekXaGVmC1JDiwuRty6QLytHPgV1YURrm7X2jDhlt/cw3IsbBt7uR/BzjZUlChZwbaXf9+kB89g7xQ/0sjcxsnDCd/nDwnAwXIL93gdXUyU2SLN8oFam+Dt4qKo23t/OW0eCkYhz7awfn0aUgPZ94q/0jG4bkf3glls3eyr/AKSpnY5di0RKwwjeGSkpUkOViw+FvoB3iWZJQkFTEFrKAeEvUO6DTFKdREaEFtoiTKcgHfQaP67w0y5kuWtJBSXLWNmOpIBcdNbRLitKhSdU5VLF7B9XYdoP5zN8iqKUekbnDFM7FtYK+QZZSEArSMwKACWtZWZri+kEpQzkrJysBwkbgXtsTGvM10YxQm06k7W7RKql4MzW2L/aDy0oGcNwux6ONnseTwPradkpzJILBi/2axg1kbdGOwaKU7948NO0WVhSSkn8qbDmN784uWVxAAW359OcNUqMsEKp40XTHYQSXKHCEuDorNa8bpnOkA/+TX9Hg9zMsD+SfWI1S4MmQBy6GKlRLEMTMsGrlCMSDtFidLs8RIENirOv2Kko5QjqPvBfCkZiyQSXgPTXA5gNDBhxCRmYFjvr6NE2SVBIYpWEzkAXGVnuOH1UNO8T0lRLGdC5awQSMoGZuYcbPpBHB5UxcoFKStKrABeUdQ3+IipxOpiyVJSCrLlUFMN7qI+7xPJXdm0DKGWHmSyGCnUnPqG017iCc7DFeWFuACbDvcfWIcWo6qZMGZKXsQAQNlCxc6gH5R7SeIShHlzZWbLbkoNsQde4hUoydOJzjYJ/oD5mQkm+hGjs+nQQUNN5bWSQNGP+Yl8NcU2dM/MgADUupTvc9oyrWgKYu4cNyJ7Rk5Ny2gzfgorWCrkNw+/2i1IkgKe6QNS436xWmEa2H29DtFafUkp+Kz3A5doLbYFDdhs0lJClBQ2UD8vpEK6ThIRl3zHl09ISZ01YSwVlTY2I5nL1fpDNh1cfLCQUoA3dgNNSdSfSETwuPKMaK05RcpzuzOAQXJuO0QFaicuUB7l06PtY3jafXJQXUcxLkEej6NYE7ct4kp1DKSniO/DqDpbn7RtNIJMnkTBopFkt+KhNj0UBuOY+UazaJKw6WDh86XAjSVWnJmCgEpBLrSQ7ci/PpAvDlzZs1YSryZRAWoBQJDuANGBLEmBWNvnoZXkMyaJE8qQpSc6PiI16KDGB2JeHAChKZqy5YZmIB6tfT6RFVyZNk07+YC65pUrh9QbnaLP/AOPrVLKv6iba5BB21bicQai483wDKVeSlU15uhSgJibZhcKbm0UqiubKtBcgl030cM/p9IOycJkoRMdACgpuK9g251BuW7RTrcLRxJYpVxZGUWVYnnsQLf8AN0imEYgKauimo55a5tkqzF0OxZg3cxfmUgmolkzCrMkEotbTVg/+IG1NFMkIRMSrPLmp1D2cbjdufSIkyXQFpW5TYjRQA0IbUM0a8b7Qd30ybEKHIUpDjN+Xny+Zj2fMUlQBASSCA7Waz/KPMPqiqYnzFO2hPIX25lo3xBC1cYT101DvobjSOSaaTObp0TV8hNkoOfTiAbNpoPvpA9dMsFn97Ab2g3ImZ0qN0hSWA3Y3f+coqUqJk4AAJL32dQB3vYWg4SrsyweXF73HvEc2WCA3rqPrBcUinys5BLJLMeyn/nWK1RJWjhWCOhAhykm+Bd2CJ4LNyiiQ0FatJYM/X9ukDFpvD4M6PQLolfz6Q1YNYgtu992hXoRp1MNVDJ4XOo0SNIlyqxtj3SzkOVJUlC0sWBsojpv3gjSVaJq5iVgZVNwqa9oWcLq0oHFKCf8AmDEH7xNiNdKUm/CrZQH6RM8S20zaClXJMichzmQpQCSdUs7JfsYHeJaYGVLnDUAAnmCWD9jEKMSM2WRMUMyQFIUdykuATz+sSY4c9CTtnA9M+kdji4tX2A21JAzAaaZNRMUJipcsqYtqojVjsL/WNK+jMkfhrVroq49LaxXo8T8qmXKD+Z5nCL6FiSOZd7dYtVM5a0n8FSf+oge2sHJS3WZkclLkELnLuNX66xpJKgLWL3jUzCHKnT25RGqYTor5bQdMMsKIPxs/OwL7ekSTqhWUgqSHBDAado3lSxlfLfv9T+sUiQ5Gh23/AMxijYDZKkFfxqOoD3sN2btBekKCM40SGK0hv/IuwLB3gOicyS+7OHbS/wC0HpciXkQSEJzMVB9TyJe45Ac4HIjY8lCelj+Mk5C+R1Fk7vls/rEFNQh0lYKczWfa5ctu1m7xNiBK8jgBBIItcsd+nTeC1KUkOS5KuEWcN8RI5aM0Z0hj46JxTLCQkAZSOFg1vTXX6c4g/qlyinIgMNX1I31194IpqeEkFxLS/UAEerl+0CUVKiDnTlzOyi7fy+sLim+WC0iGurHSpAL2FyL2AB37RXxCuzcILDM42Lsf0+cUaqrKzZJS12D2bv7xQqZyhkUQWdweYP2h6jybSGjCq4KlSUqUAEi+gsAQde8Va3BbrMpso1STub8J27QuCcoLUnV7+8E6DEltzAvbr03bvHNNcoW47eUVqeaQpL8LEXI0ff0MHqimmEM0rQ3Y79IFYlT+a8xJ4mcjn+hiKlxQpSAbjb9IJ+pWjZXNJxL0rEClBlZTn+FxBilw1aQlCsw5ZUuT66e8CvDNShVVmmMm3C+j+vSHurnlDKBGViddok1GRwltSOkqVFGgw5SQFJvmH+4m7jYuNzu0UazCTUcZLHQ6bc/m0X52PAukpAsmyuru4I6WivVVpJSUhSUKAYAcRZ2YcrwWHe3bJ534FrEaFaAxI6MNoXKhN4bsYQQ2ZRJN2/x9IVKocUepiVozDJvsB0im94aMMrSphwjqQX9nhRlqtDBgM67HWEyVorHnDUjm6uZ+w2gx5QLKAdgbtAjA5DkdBeG4CXLl+YsWJCUpFsxP21MTTQFyk9sewRW0yZiNCGFlNcd3DEQuYhTzEpKEBWUqDhN0k6i2xjpculSuQqYlLkD4A9+xezjcwDxnCMqBMlKzIWgOOY1SqzXD3aJ4Zd3MRqxzx8TE3CqQGoJVYpS6Und7P6X94JYirhe4uzG0QplBK85OUsz2e/fW8XaoWLfE7ElNiGtlBe43vDXO2iPUq3uvgVFUq5qyhKbvvYX5nrDZ/wDroCWCqeRMYkcIyWDn/mithlBMVNUUoVlQxWQFb6M1/SGvHMWlS6dDFl7pbKbtqHvCc88tpQdfuerpsMJYoy9zlgXwqBS6gW6hnB73iHytCbl2s23+dYvop1TVzFITZySyX16DYn0itPkKB3HP30HWL49HnNre0TyKdIS5AJ1AD/8A9aN06gxbklKyHTfVMsO/cn6esDUpLgFBKbWD6b+sG/DwIqDwLVyZLltnAhGW4xbLMCU3QUocKRn/ABT5YWoDiDJDHQnn7R0Oo8O08xKUzUhRQLEFiAeoILG8JHimlmijWlMmcMyn4pa+FtS7cIirgPiKepCgk556ZfBf4gNuioVCUnGxrxxug3isunpELkyUlcxaeJySQ+l/m0c4q5hMwIKSlj1uP0hg8MrVPnqM5eQNmWs630AGvSCXjHBkTJJm00wTRKLqSUkLQNCR/cm2kPTSlTDyYcTxqUW7r8hAnoyqvcNv8tIp1KQ5y++kGqfD5k8MnQC6lMASQ7Pz/URBiGGTJQZaFM7ZmLcvi0hv4kSTqwXLDl7/AA33cxcp6jL/AGhxr2jQhwHDAbpF/eI0SiWSlJUSQwZyTsA2+0Y+TGrDeHVAUU5yAHueXpA2ow3Lw76v02+UOMzwaafy0qmFc1SMy0goSiXsBmU5UXBFm0MCayQtJIUO2mtr2sQQflCVLbNpP8g4QcOa4COG0EmfJQokO7KA1QRzAux59ohq8KUhRlJmTLF0jqLptoXaKNHOXSzPMSAtJDLQbOP1Dw00+OJKQ7FJDpKX03ChfiEJkpRla5QrJcehVqU5XKlErKQcwQQX3DnbS8TyMRUscR7FnI7EwQxjC3zTEsbvwtdJ5BrN84HyEgKJyvLLhJVoWts7dOcWQoRvTRSrJuYXVcDcwCnawYxEB3AbpARbvFmMKKF+WIa/DdCSpLOSeQeFaQLx1X/hfKGcqN2snvv7feEvhDxwwLw7kS8ws4fL+p/SL+PUpmSJgSzoSFpfmk79w8WqyddtgHP2/naPKRecBJ/3CQR/ygEfUxNk6Dx+mSaK6a/yJaZUtAmzcjqJHCLchz01ilg9WqbIZaQlQBUlKdAAWUA726QZxOmKKc5FEpa4IvfqkEe4hfwz8OXLb4k5vnf21ESxpWU6iUXH7gCvoiCNw5ABZmN3HWLlFRLm3QhawEuoDKws9iWY207xdqkfh9EKsW/Kbp9tIjp8UTIkS5D5TNW6yxJKXGbTYC0a5UQxwPK9j6LmDLmyqeYtYKAr4RoSNlEP6NyhTxCtlziVTNUizj4mLEl9dmI5nXbqtaqinI4yGZg5UmwAd9LXHvCOpVOatSFpTkRLAkvcC5c3sTYd43DljHJulz+BbLG3p/lQ4AU+Yf6Od5RY+ahS21MtiB6BWo2tACRiORWVXGlWhOqTtcQ10XlIq1SFMlE5JKVD8iuQ2KCbMftCbiFGETVBQyBGrOQe24Jv7RSqlJ+z5R2mxNYlja56H/wh4aNQrzFACUAz2Dg3YMLkm5OzQSoMYMzzJdKqXICVFKSAC4H5iTcv+sSUU2ZV0xly1GXKQnKFIsVWsHHKzsIU/DVN5Ewulm01vrv6M8Ty9Un7op0uj2txfI/4HU1C5ozVBUjIQRa5cAntrpAZXhkrxOYuQ4MtIXMTwhIKnCUpYbhJPQiCEqoSmelQUEghjle1wxcnqYK4Jg4p/OXIWoz5iitZWXTMuSAQ3CBmIBDa3eBhKpOMmBng4yTSEnxzh/kVKJwBTLWM00DUFJuR7ue7wR/1qX/TTCAgFRc5WzEBnOuoHPeLPjacislABYSoIUpLi+YNwq/tFmMKfhNB8pbylKURuk6G7udidC7WMbJ+m12MwKk1M38Ay1KXOTKlqXLISy3DIWHd09Q2mzdIN41iqZkuaibKKVBgQ3xO7g7EFnH7QteGqxdLVzEpRMXnF0y/y31UdAG3gnj+KklQ58IQGJNn5Pq1wW1eHKO+aRNJwxqxDoajIGUm4B+J3uLdvWHD/hdhBm1SJ+UmXIuo81kEJCRu1z7QrYlJ8yp8uSHUopSxDcWhfl15R2rCcNXSyJcqSxyJAJa5NyolmGpt94PK1jJ8S38gbHpEs1a5k4TFFRyIAsAE9WLl3PKEzEky0zAqWpZRnAuBvmzXFjoI6TUVEye6QChiCskWftc3aBHirCkzJCZcoDMkKWDo6geXVzEiyLfb8ls4J46XYpGWkvlDvs4ccn0DRQpJpS6PyvcDUOdhpt8o3pq/8inQU3FgcquRe/cRoqUUKcORzFnfk5c+kUP2PMo3mVykFKszuXL6jZr7e+8Qzp5JZIYEk9HPKN5xzo2sxJNn1F3+0QyJuZQA+IXuQ1v3eDgjNisgxEAaF7QDXrBerW4PT7wJV8UX4kc1QFpER1nwCvJLlnnmPrmb7COT0qxYER1LwEQqSA7lCj7KuPmPnCX0GOi5nmLUOZSPRnMXJdQEFc1rJl8PrpFVMoqKgBeZlA6C4X8mHrHuMrCZak/3OW6JH+Ii1MtqKtLj35EH8MqpRp+KYHa5F2O9uT7QsV6MuSYgfhq5XAUNR9W6GPcBqipCCglgWJTckXboRfeK/iibMphMSyhLmlKklQsFkh2Ojhn9YmkmknEqy6ZNtXz2iWUl0kC4I05pheo6ZKKqYZwUtOUeUoA9bOLAuIYcPnBIy6EH6/YxTmfgzJjg5UgqYbhnHzhOVtxaRPGO0sy68AEqUcoGVRBIcj55bkekc6M7/wCQrLmIUeDLcvqGG+uneHKrny2cMEhn+Hb4m5g/zWI/+G+Don1KpxdXlS8x5CZMcJA5EIctA6FK22dPI/AXoP8Ah8qYZMyrmlJVfIgAFJIBAzMwPNhAfxZ4UMmYpMuyShShoSrKGJJ7G9oefEeLGWhKzqlaVD0PEPZ4EYn4hlTELWQoGYnIgkOwJLMB+Y8o9CEm+Y+DlOUVx5BfgPDJs3DssmaUTMqigFiHJLdiw16xr4YWqTLPmEOkkKQSXDbF7c4YvAdIJclKEq+EkWbaxb6wE/4hUpkzyRpNTmtuRY/aAjihk3KS8l+kSnleN+UXZlSJkgIOQDJqp7jbQhizRawLG5Qp80yYCpLpLkB2sD7QpLowiSFFRLsNdylJ+/yhIxqYUugkhJJL8hqf51gIaeMo+n3GanEo4d655GGU1RPmKSsmSZgCg/xfEVH0sLRvXyzOCZUtR8xS8iDnIZCXsVA/CAT8oG4Ti6JUtpYWdMy1ABIAIdmu5AAbWOk+H8B/p5YVMlZDMD8RLh9AX0Olg0VZZvE728JcX+p5DvJHmXLfNfoRYFRS6JBlKD5vimKLlZAu77DZoGeIMPSQFpIOUFWZwzpGYggdtIF+I8WacmnWStiTYsQpmSLXLPpFLxGqZKl8bBwCwbVRIU/XSI8eKbmnfLH7Yxgpbqb4BU2XlmJnscktYKii3BmLi93yvHWlYgPNyoJKUsEHmSH4tynKRHFaycpIEskpTYkahXNurGDfh/G5qFLY5vLAKT00Ft3Sw9OsWrHu7NlGuTtFUTkeWwsy1nS+4fUg35NAMeWmYNVjOACW2F+XN4r1ePgoVLQc1y5HwpAOh5qHyaEbDseC62RxHVWt2eyU36CEZNM5Jv2ChSXJW8f0eSrK0pypmXDcxr7/AKxQl1LhIJzH8untaOkePfD5q6UGTLKpss5kZWdSTqlz7jtHJqyVMlkJnSpksj8qkFP1aGYfVBEksak2wvLRkU8xijkdByc94lnVEp5agpLKC3Dg5dCOuogRKKSlrFiCFLJfqGBvoI0TO+JKlJIBcJDE+nO1oao8g/LLdbLYS33HMcn5uzwI/NFhdSL5Q4PMaNyvFYLcxbitIRJUAZJ0jo3gGr8qYCboUGUByf6h3Ec4kC4h38NFvaFIJnZJMxKJqrgpTLzBWzFy/wBIVV1xmzJ6y+QS8qRyB1/7tPeCUoqXJDfEBlPVKrgHsfrCpUYhLSiZLCjnUWV0OjO30iLVwclSPY+GRg0/cY/AeK+T+Geh9GsevKH2ok09QnLNSlaTsftyPWOH4hiQSvMjNYBiLWAZ4OYV42nJTxB+rB/nE0o5V6kh+p0u+dxfI7VfhYhaRImgi5aYbhPK3xC+uogJWV6c6QpQuMvsS9/b3gdIxaoWvzkEqzIKWJux0I5F9hFVeJT5qgnKkLRwFbDpt+kFGO7+08vI8a4lM1R4Zq61eVFN5KCc3mK4Rk0Sw3cB7Ax0bwz4WRQSFIz5lLVnWscN2AYNdgA14V0eIKqRMQgIeTLeWVn8wF3ewCgNoL13i6V5boV5hI0Dt6k7do1JtbYRBlNS5bQM8ZVvmKRTyi5fMpZuwEDMOpAtaJcwLUJaVWSol12yG1gBEtJSmdMLf7g4j3YkdA+0FPBlGcs2atQDlgo7OS1va0W48WyFMoW1J32X8FpkyZ5QCciyWfZQYi55pU3dMEvE3hv+sQhlgLQ+UtqCzpPsPaKniOkUg55d1Z0kI6gF272EXcNx+WpPEQD1cRPlW2W7wwYOfE4do5zjsipkCaibKULhSWukZQEu/Jmjn1SJlVMCJaFKULZQHJO8dt8X+KWGWVkUFJUC+3w3blteOYY14s4iinR5JNlqSAH56QeH/oinUzyPBc/Sv1HPw14epqZUkVRSuYpYKZQNkKYAO3xFwOkF/FXiJJKpSlFwpgBr379xHHpGKKATMJJUF5gSb2ci+rO0GsOlTqqZ5xYcfEsWYW0vpy3t1huqwya3TkeRgyw3bYRf8ns9M1U0zZoaYVO7Nvb10tyiopcxagfNLJLlRHDmF2Tm5MNemkXqxgsDKpWS67ljuLnfVzFQ4gkDyFEKTKzKBSGKlFmtz1hEMz/tX5noZIxlTmuvH+wbUSFZpeZRN34tx29ou+H6gGeSsKISkZgkhLMQRcliH2iji2KiYsHVjdtyQzAwU8Cl/wCqSQCrIlQ9yCH2GnzgpSkse59js04r+gJY7LTLROyGoSCSpQdOUKUXIuOZ0haQiShWeWsggggLDFwl3zBw+aHzxHL8zzEbFQPcfz6wleJMOSkrIs8030DFI+8Ziyvak32eV9a/muDS7OwYDjYmIBKg5DuN/wB4IYlX0y0GVUJRMSoNkKX167d44fgFVNQkBC2DPf4eov6RviXiioWhUopSkGyikF/Q7QhabLGXpfBdLDxu9xt8aYHKmzAmjRJkqlJcpHD5mbTi0cZWvzhFXm4gpBzEsVOxCuWnuIuYHiE1VQmdNJWE2Ob8wvZuVoteIMJmSpkxaB5slSiyw5yvdlB7G+pDEbxbC1w2JnSQumURc2eI0G8WZyywu6ToW/mkVEG4iqDJZg2gRcW3h08O0zkAe7aQr4HJch46NgMkAos76tyhQEpU6HPDUsEJVopLfL9xHL50jy1KSq5Ci56jUx1Oei8vm/2hC8UoH9ROVyU4/wC6+kAezoIVyBwkqJHO/pyiyEb7PElIhkvZzaLc2SAlPM376N6doW+z3ceOlbfYa8J8cnIfiSpSfQ3TEVbUJkLJLGapyhO1ufPbvpEXhac0yaNiAR6W+4MCfEUg/wBWFkuCUgB/hL6AjYv9YXjjc2j4z4pj2ZmE6KoUqZlmpUnhBJIdJKkm/R7RVw6mK5wSgFlFIIN2/uZ9mEXvNWJqJhbNk0bhUg6MFP1cRJh7+cgpsWPo4IF/eH6eDjz9jNvqX4/sN/hqgyALbh8sr63Jb6bxewKUgJmSykKASksqwzuoH5gQWweUkJTlTwmWkKDuxAt6EfSK2IDKshNlTGS/Z9ugvBsp39oH1+JpJCj8JmsG6WhZ8/y5sxHJwH6fsYZZcgAZEocJmHK+hsdIRsdm5amYH/N9RGeaPT+GRTk4lLEV2PqPk4+kIdWhjm5k/eHrFDwq/wC39PvCRjyglMlI1yKzd3b7GOjxNB/HH6IIhkgHL0Lwbw/GpiZapaWAJe35QLD1haTOy35P9IbqTDRLFxdISCOoBWp/YCC1jjsW48TQprJaCCkf/FL8ClupRGp2a+gs8BpNAkJzk5c5Njo2xAEHE0yjLSkpdkv5ZsWNgVNcByLamClZ4eJClLVmWEEMWAe4R8OhuSfSPFWdQ4b7PayfLdbVb8/ic9rkIzZU3yqJUefK21hpBLw1UmQuYxcmWpKx/a2UhVx1PtEFfQKKil+JbKSG/KhMx7jfRoJ4cnJUFcwglaciiw1IIBbRuERdKSljo83Pk2zSYy0lSmcu3IX7Dl0b6wH8XyGQbAustrskfpF2jQmXNCiLKSdGsXYkANa0R+LC6QDqHUfYQEK4R5GVf8lv3E9E3KjKATlU6xsRqOxaNJ0hIchTpUHSTvyf6RcmI8orBvnQEg8iw+of2inRSTkZQOUEseXbpzivdaPdx5FPHFNkaSpABSsdhs/Rmhl8O4qvKAT8QAv/AHDS/wDPnACeFAgatsbu37RlPVCWohiZbM7aHVuwjO0In7MM+IJaFKziWEF9UuH0d9t+TwtrQymBB7frDGcckzZeVaiHFyQdef3hcy31e+sPxWTZFRBhE9jHVPDMlxKU1mjkmGKZUdT8H4gJYym45ddmgZAxi3NJDHXVyEqUeIkD25gDn9IRMUm55qiocRLq+3tp6Qx+JJwzhSW4kl+pBSD8iIWp6L5i7qd3G2zcw0Y+j6TTw2UjKaY5Yjtp9YIZnWgNwptdgb894FSCw3+n+YIU08mYHGt25v8AtZzCq5LnKy3g6iKnS2YpbuOnaIcTZazunMC59Q0a0+IBCgUj/ce56t+sAMTxMl1oVwKUpgkOxd2JIF2Y2fWCgkpWz5r4vj35Yv7DHilQZUxAUeLhMsgi4De17X3jTCcUzVSiUuJSwVADZJOw0F4VajGCoJC7qSAUk88z67QY8KTFGoMwHKVqWCQ2oyk6/wDUY3e6E4YXJ34/g7Xh+JMwQrMDcBwWHUwuz6pUxU6pRNGSWChCzcEi8wgcvyv3hd8R15RKMpEwlUzhQEhlK5lWW5F9I1xStQMOky5boceWEPdWhUW09Yy2lyPcLe5DHg1YpSJJUX/DVMU++n6mEjHqxM2etaPhLNDjREH+pIP/ANEpMsAFrkEqcb7Qk4ip1ghN1JBPV7j6mA7Vlvw6SWYhWokNzI+UKPiSkUhYUTwqduhe4+cN8nZ9BcwpeKPMMwZnyPw/f1gsb5LvjEYvBbXJd8NYQKiqZQ/CQPMmf9KQ7erN7wflzitr3mLJPdZS/owVEOA1EuXh9WtKwZq2SoDVKdEj1JUYDyZ4E2WXy8QKmLN+nxn2gdSnkk0vB4OiVRv3OvjDkylJWGVwZcu61Egg+4eAniLESElCS6lKLdTo/aKdVi8xHGJ72ZIKQph0NrmFFdcorQqZMJZWYtYMm4FuZEeRj+Hzcrmz0IKUFckG8R8lM5F3U6QByAUUdhZ/eBeFzVTl5NSZaAH3KMwZvWBFKVzJnBdX4fxEi+YEa7OdoseHlKl1aQq5QpSSBpw6+j/SPQWNQj3yQalb5Rb9xmoZ3moTpmEoN1YnVvaBmIVhmSlqUxIBB1G6QPvE9AsJnSw7ZklulyL+0B8QDrmoH96Ut3VC49nmzjeVt/YmrA6FF7BEtfYAkK9WVBXCqdAQNXcliCUhv48D8OHmFKSPjpSPZoYfDFL5tKhaiczFB0sU2OtjGZJ7VyOhOlQqqniVMUlQBzXSq/CR9orpkOCoTW58Ps2/t0hkxTBcuVTlxs439ID1NBKY3Pq4/aHY8sWUSknyLq0Nz94mlbRHNDOR7WjaQp2j0cbsVMp0ABVyeHvwwlXEssyLPzP8+sImHpJU0OOG1C0BSGZKgCU8iOUDL7DdNkjDIpSDtTPBPGSyRq17lL/SAUmakhfEol+G2z3Jt8gYZlS0KlKmJWAsAlu+UDhNjcH2gPPkeVmVxFZDuwZ97AWHXtCHki20eupylUl/grSgVMR/BFmTM+I8haB1Okiwe7P+zQQyDyVKAJWH0e4jm0uz0FO42DlKUlD8J3ZQBBc2JfbWKFPTqQmYLKCOMgbJYgkflIBy9YIpSFIWpXDmvtuXivjCJZQGJ/7Rq+r9TaA3q9p4WvyVOLXsD5OKywtRWh8ztYFjs1+cS0VNNAIQo50KvyGbV7WipR0jTVrIBEtzw6OOhAYdIJ4FVlPmZ3/FAL2/uU5+cE/TbRmG3FNhLCaubTvVnLw2BWQSebAnT2iyf6ioqJMydkTMUcwzlkJCRoU7RQrvMl1SZci6ksQwBuBf4gzd4u43UZ0+YWtKyjoSUjQ79L+sDuf/AKNc1YSo6OpXTLqDPCJU5ZUoEgF2YORqWFhpFVUooQtIBYeUsklySpJD9r6QQMxH+mS5ZPEopSm/5iWv04nLCNcXTkmqSlmNNLKWNj5fLm33gHN9B4cu2aYIUpiQbdOXvAjxBJdlKJUhIfKHYqcakBwCN4J1tSMhzbaG182oJZzpAHF5+ZLfCoKALukMrM1txw3LcobjfJb8SzxeJ4334BdFmzqSmwURm9DbTrDjhc2XMqUmZKBB6BQuSxI1FgIqT8NkyPLQlWclLrmA2KxdLdGJHtFrCp5kqWoFILlII0ISACDsS+j7uYVqGnaPMhhlijT7C3iShpg3lskqYDIpg5sGDtvASrpaeX5iQyi6JaXcl3dZ+XziCQqUuaouyJSSoFt/yh2bn7RGEKMtK2DFSlqTYZSWCSNyGGodvqjFjklTbC+x5WVyl1S1SrAFIDjkQzA9RvFZMtQqVkEqKFKWrr/c+z6xFJHCqYQVMoWGlr3PUwbkzgqrngpSCuTlQE2A68jDmtvS8Cp4nKiIpSFIUCWWjN2urTlAmmmhS0sbKnfJN94mqpE1KQm5QHGbb3PQxDhpmBQTpLSlcwIN7sz6WOgeOguGyTJie7hB/CqhealVM8tggoKklyXTb5C/WC/g2vQlM+Uo6TMyQbcKtCOjiFcSvIqJS1KGRtEglgoEP1giqehS/MUJhGUplskAlRNrAuObqf5wrJjU0/uv3Blj2R9XYzYnMGUmz/L5Qt1c10iwvbb5RQqsVcBKitwqwZPw9+ce0KVFJWCggWUFAkgG421OUiAx4nFciuaKmJU+VJUkM7sBf94F0a1FRzBi+jNBDF6pBDJUdLDlrax9YFYWCTmLsbP7fqI9HTWuzE21bIaKYyuxhkolKfMe+28KctbGGLD6tmLXGhhsugmg7UIIWFyw1vhzPzfMDqL2ixRVU5lFwVEMAAHYvmvYDZg2+zRDRTStWRScqrO522Jiwr8NTAsP5zjzcmTmmh2PPlx/0sJLq1KlS0CUoFIAJ4b8zq8G6eSoykoEtjlKSpgznsXIgRS1oIYKbrpB6lrwhwWLjf5x5+WK9hy1+aq4B1H4ZlSUZjmXq5NxcuoNsIFY7h0luFBUCklwGII5X+sNicQSeEm3IxcXSyCOEC4u4/lox6iV3IlcnLlnFaijUlUxKUqOcpOYWGU6gjqW7MecXPDk9HnyUzUBYAUGNn0Pyv2jplRg8lRDAW/ntAfFvDkv4kES73UOT72LkHQxZDWwkqY3Hm2CTip/GmTBmHGWzAuLEZQ17mz2jz+pzqyFmyEupRS7OQz6kMB69Yah4eQpRCp5Olm/MN3JJS7XYiLCfCSeqgXcHQEs5AcMTv2hv1ONIN6lVQuT1oIkJBVmDKI2bQDoom/JgYs4lMVPEhKWzBJlFi5I3KSNQGvfcQ002CIQBnIIT8Ja9+o7n3i9TYfJSOAMdXGr9xE89ZFdID6lnPDgBMwqmpUlKsrBAbKQQ9s19yD+se41hUtWYyypZSWZYOhDAg3uSHc27R0k0BJDqzAcxf0MVThCUlRdgol+oLH6wta+2TtyfLOYYPKbPKmKdQDBW2UXLEsXJbbaCFTTmXLASrK4JUC5GY6t/iGLEMPl51EJdwdCS720AYWgVXYChV0zikG2VIffYPrFn1EZ9l+HXR27ckbryCa6pmy6daQEDzGUQBxZRYPz7xWm0+RAUtSj+UHZwAeTe8H6bw0ufMCpqiSEhIYMzbuNX3htoPB0hCQFJzgaZrtzudyLdo16jFAKOVSvbE51JllcoSpUtRYfCDuXudXGvZxBzBvBE+esrLy7Mgq/KL6sOIi0dEp6OXKDISkdm+bRoMdHmLQpgwDEgDu3OJp6xytRCcZ0tz4FXEvA9R/tzJTBmSXI2cFw7GBUzwLNQGExizFm01IHdhDhU+IUJFnZ+Xv94iFeicrKxzci7Ac4Ws+RHVCTpS5FGhwQylJM6V5hSGSsKU4bThfLHmJslRUmWUgNlYl3PIm+0X8c/BUoS5q3dyCokX5A2eF9GIZ2C1HMCWKt3tD4Nz9QqcnHjyQKCTL4kFyWCj01DA6tl9zA+tlHLmQCyCM7aAaJ+biPFS1qKCQ+fiAGzcvRo2qVqCVBKgAoOQDpySX3TFSjTsm3qqYJmrzIQAGCQfc3PrYWjXClccbVrpZN0/mbY2Zw8RYeR5lv0+UVY+GB2VlpiSnqim0RJUxjaQnMYNmjbRVoUorCgleUBjvbZhrbZ+rRY/1Bnc5ux77QtIszgqbYv9toxFTlJYC/MaNyhEsUW7CTS7GWViBToqzGw25baxHKxBf5VkkHU784X5lY4a7v7R7Jn2LM/UfTrA/KQ1TjfQxVOOrTcaFn3PX1tF7DPEy0g7jMxL6as3tCXMqSwJFx/C8bf1DjMwDEXDu/QPeBlp4SVNAxa8nTaHxGly9j3+YiafixU3l3/n1jmv8AqmYgkBNhp82f3grKxEJa4vccvWJZaKK6G4442+RtUtalHiTbox9DyiSkx0yAUqUlRF3v9PaEifjis+ZGXq/7d41n4zn1TxOAGA669DG/TNqmdljifXDHvGsdBSkpy8SXSokEgc2Gh6GF5ONrlzErfKhR2drHZ9oDUlfLTnCgVAjhvYE6lju2kUZlY4Wzlhbl6wyGCKW2iNx9jp1N4pDEEv10buYpzvEPnuNizAA+pHP9oRMOrEAcfEeIEBRH/RbSxfv6RZm4khRSrMGe5S4UOT8wIU9HjT4RsI88j7QU6Uyyr4iXsdCdje/OJMJTKKc0xIzX1/KR69Y5xPx83Ci4IGVjdLc2P0jWT4jmJLBboOqT2vf1Md9LJoqU4xapHUZ1fLcZFFPbS2vV7xWm40VOEKKsodiWDDXXu1o5zReI2UMxITobO2uZr3NkxDO8Q8SbkhOzljozi3WM+jfkL6hVSH+djRWlQQlQITdRIzJPTnaKNTiaSM2qrEg3JAAe501t1hRHiBIWFB23AJAPbcXiJeJiZmOZlqNyTrydt7mDjpUvAqeeTXYxTqubPICWJJsA4sPXWPTiC0rCJqwg5WzF9BoOEOe99oUxixBzBRSoHbfqesazsTK2Ki/XdzrDlgX5C3Pi/IcQtSyQpeQKBck7AE/tEU5RV/8AWhQEtIdTvd7lf80F4AirVYbxNLr1SuJKlJJBGYPd7EH0JhscSRjnfBemYgFOxsggI6Ny77xoa9AmqmDJ8IISpJUlShsQLX62gR57aM3aNZk99b9ekGoIBLmyziMwlTFRI1HQbADYB2aIsMP4giuVPFjDT+ImDj2b4L1RhQUp0qyjkz/O0SSMHLHjH/j/AO0ZGQa7NNV0qhfOP/H/ANoqlB5j2/eMjIxmGswHVx7fvES6kgsAnXVr/WMjIE4hXPJ1b2jVE0iMjIw0wzDGecpmctHkZHHHhVGZoyMjjjbzSC+rc7xqTHsZHHHhJ5xkZGRxx5HojIyOOPIyMjI44yMj2MjjjErjZStbCMjI443E1thvGpWWbaPIyNMRpHqRHsZGGk8qQDF6moQk53NrtGRkNikC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7418" name="AutoShape 12" descr="data:image/jpeg;base64,/9j/4AAQSkZJRgABAQAAAQABAAD/2wCEAAkGBxQSEhQUExQWFhUXFx8aGBcYGRogIBocHB8cHxogHBoYHCggHRomHBgaITEhJSkrLy4uHh8zODMsNygtLiwBCgoKDg0OGxAQGy8kICIsLCwsLCwsLC4sLCwsLCwsLywsLCwsLCwsLCwsLCwsLCwsLCwsLCwsLCwsLCwsLCwsLP/AABEIAMUA8AMBIgACEQEDEQH/xAAbAAACAgMBAAAAAAAAAAAAAAAFBgMEAAIHAf/EAD8QAAECBAQEBAQFAwIGAgMAAAECEQADBCEFEjFBIlFhcQYTgZEyobHBI0LR4fAUUvEVQwdicoKS4iQzFhey/8QAGgEAAwEBAQEAAAAAAAAAAAAAAgMEAQAFBv/EAC8RAAICAQQBAgQFBAMAAAAAAAABAhEDBBIhMUEiUQUTFGFxgbHB0TJCoeEkYpH/2gAMAwEAAhEDEQA/AOUU0w5ReJQ8V6YcIi5JQ8c6NPUy33jZEhy14vJpOFzpFoU2UA7HQgfWFuaMsGopiezsT1iwcNVZw3vF+TLcKJFsxv6CJEAoNwVoZmBuOo5tC5ZOTUDEYaS4uDHowsklIdxc66QYo5zB1AOoG9r6aekXaGVmC1JDiwuRty6QLytHPgV1YURrm7X2jDhlt/cw3IsbBt7uR/BzjZUlChZwbaXf9+kB89g7xQ/0sjcxsnDCd/nDwnAwXIL93gdXUyU2SLN8oFam+Dt4qKo23t/OW0eCkYhz7awfn0aUgPZ94q/0jG4bkf3glls3eyr/AKSpnY5di0RKwwjeGSkpUkOViw+FvoB3iWZJQkFTEFrKAeEvUO6DTFKdREaEFtoiTKcgHfQaP67w0y5kuWtJBSXLWNmOpIBcdNbRLitKhSdU5VLF7B9XYdoP5zN8iqKUekbnDFM7FtYK+QZZSEArSMwKACWtZWZri+kEpQzkrJysBwkbgXtsTGvM10YxQm06k7W7RKql4MzW2L/aDy0oGcNwux6ONnseTwPradkpzJILBi/2axg1kbdGOwaKU7948NO0WVhSSkn8qbDmN784uWVxAAW359OcNUqMsEKp40XTHYQSXKHCEuDorNa8bpnOkA/+TX9Hg9zMsD+SfWI1S4MmQBy6GKlRLEMTMsGrlCMSDtFidLs8RIENirOv2Kko5QjqPvBfCkZiyQSXgPTXA5gNDBhxCRmYFjvr6NE2SVBIYpWEzkAXGVnuOH1UNO8T0lRLGdC5awQSMoGZuYcbPpBHB5UxcoFKStKrABeUdQ3+IipxOpiyVJSCrLlUFMN7qI+7xPJXdm0DKGWHmSyGCnUnPqG017iCc7DFeWFuACbDvcfWIcWo6qZMGZKXsQAQNlCxc6gH5R7SeIShHlzZWbLbkoNsQde4hUoydOJzjYJ/oD5mQkm+hGjs+nQQUNN5bWSQNGP+Yl8NcU2dM/MgADUupTvc9oyrWgKYu4cNyJ7Rk5Ny2gzfgorWCrkNw+/2i1IkgKe6QNS436xWmEa2H29DtFafUkp+Kz3A5doLbYFDdhs0lJClBQ2UD8vpEK6ThIRl3zHl09ISZ01YSwVlTY2I5nL1fpDNh1cfLCQUoA3dgNNSdSfSETwuPKMaK05RcpzuzOAQXJuO0QFaicuUB7l06PtY3jafXJQXUcxLkEej6NYE7ct4kp1DKSniO/DqDpbn7RtNIJMnkTBopFkt+KhNj0UBuOY+UazaJKw6WDh86XAjSVWnJmCgEpBLrSQ7ci/PpAvDlzZs1YSryZRAWoBQJDuANGBLEmBWNvnoZXkMyaJE8qQpSc6PiI16KDGB2JeHAChKZqy5YZmIB6tfT6RFVyZNk07+YC65pUrh9QbnaLP/AOPrVLKv6iba5BB21bicQai483wDKVeSlU15uhSgJibZhcKbm0UqiubKtBcgl030cM/p9IOycJkoRMdACgpuK9g251BuW7RTrcLRxJYpVxZGUWVYnnsQLf8AN0imEYgKauimo55a5tkqzF0OxZg3cxfmUgmolkzCrMkEotbTVg/+IG1NFMkIRMSrPLmp1D2cbjdufSIkyXQFpW5TYjRQA0IbUM0a8b7Qd30ybEKHIUpDjN+Xny+Zj2fMUlQBASSCA7Waz/KPMPqiqYnzFO2hPIX25lo3xBC1cYT101DvobjSOSaaTObp0TV8hNkoOfTiAbNpoPvpA9dMsFn97Ab2g3ImZ0qN0hSWA3Y3f+coqUqJk4AAJL32dQB3vYWg4SrsyweXF73HvEc2WCA3rqPrBcUinys5BLJLMeyn/nWK1RJWjhWCOhAhykm+Bd2CJ4LNyiiQ0FatJYM/X9ukDFpvD4M6PQLolfz6Q1YNYgtu992hXoRp1MNVDJ4XOo0SNIlyqxtj3SzkOVJUlC0sWBsojpv3gjSVaJq5iVgZVNwqa9oWcLq0oHFKCf8AmDEH7xNiNdKUm/CrZQH6RM8S20zaClXJMichzmQpQCSdUs7JfsYHeJaYGVLnDUAAnmCWD9jEKMSM2WRMUMyQFIUdykuATz+sSY4c9CTtnA9M+kdji4tX2A21JAzAaaZNRMUJipcsqYtqojVjsL/WNK+jMkfhrVroq49LaxXo8T8qmXKD+Z5nCL6FiSOZd7dYtVM5a0n8FSf+oge2sHJS3WZkclLkELnLuNX66xpJKgLWL3jUzCHKnT25RGqYTor5bQdMMsKIPxs/OwL7ekSTqhWUgqSHBDAado3lSxlfLfv9T+sUiQ5Gh23/AMxijYDZKkFfxqOoD3sN2btBekKCM40SGK0hv/IuwLB3gOicyS+7OHbS/wC0HpciXkQSEJzMVB9TyJe45Ac4HIjY8lCelj+Mk5C+R1Fk7vls/rEFNQh0lYKczWfa5ctu1m7xNiBK8jgBBIItcsd+nTeC1KUkOS5KuEWcN8RI5aM0Z0hj46JxTLCQkAZSOFg1vTXX6c4g/qlyinIgMNX1I31194IpqeEkFxLS/UAEerl+0CUVKiDnTlzOyi7fy+sLim+WC0iGurHSpAL2FyL2AB37RXxCuzcILDM42Lsf0+cUaqrKzZJS12D2bv7xQqZyhkUQWdweYP2h6jybSGjCq4KlSUqUAEi+gsAQde8Va3BbrMpso1STub8J27QuCcoLUnV7+8E6DEltzAvbr03bvHNNcoW47eUVqeaQpL8LEXI0ff0MHqimmEM0rQ3Y79IFYlT+a8xJ4mcjn+hiKlxQpSAbjb9IJ+pWjZXNJxL0rEClBlZTn+FxBilw1aQlCsw5ZUuT66e8CvDNShVVmmMm3C+j+vSHurnlDKBGViddok1GRwltSOkqVFGgw5SQFJvmH+4m7jYuNzu0UazCTUcZLHQ6bc/m0X52PAukpAsmyuru4I6WivVVpJSUhSUKAYAcRZ2YcrwWHe3bJ534FrEaFaAxI6MNoXKhN4bsYQQ2ZRJN2/x9IVKocUepiVozDJvsB0im94aMMrSphwjqQX9nhRlqtDBgM67HWEyVorHnDUjm6uZ+w2gx5QLKAdgbtAjA5DkdBeG4CXLl+YsWJCUpFsxP21MTTQFyk9sewRW0yZiNCGFlNcd3DEQuYhTzEpKEBWUqDhN0k6i2xjpculSuQqYlLkD4A9+xezjcwDxnCMqBMlKzIWgOOY1SqzXD3aJ4Zd3MRqxzx8TE3CqQGoJVYpS6Und7P6X94JYirhe4uzG0QplBK85OUsz2e/fW8XaoWLfE7ElNiGtlBe43vDXO2iPUq3uvgVFUq5qyhKbvvYX5nrDZ/wDroCWCqeRMYkcIyWDn/mithlBMVNUUoVlQxWQFb6M1/SGvHMWlS6dDFl7pbKbtqHvCc88tpQdfuerpsMJYoy9zlgXwqBS6gW6hnB73iHytCbl2s23+dYvop1TVzFITZySyX16DYn0itPkKB3HP30HWL49HnNre0TyKdIS5AJ1AD/8A9aN06gxbklKyHTfVMsO/cn6esDUpLgFBKbWD6b+sG/DwIqDwLVyZLltnAhGW4xbLMCU3QUocKRn/ABT5YWoDiDJDHQnn7R0Oo8O08xKUzUhRQLEFiAeoILG8JHimlmijWlMmcMyn4pa+FtS7cIirgPiKepCgk556ZfBf4gNuioVCUnGxrxxug3isunpELkyUlcxaeJySQ+l/m0c4q5hMwIKSlj1uP0hg8MrVPnqM5eQNmWs630AGvSCXjHBkTJJm00wTRKLqSUkLQNCR/cm2kPTSlTDyYcTxqUW7r8hAnoyqvcNv8tIp1KQ5y++kGqfD5k8MnQC6lMASQ7Pz/URBiGGTJQZaFM7ZmLcvi0hv4kSTqwXLDl7/AA33cxcp6jL/AGhxr2jQhwHDAbpF/eI0SiWSlJUSQwZyTsA2+0Y+TGrDeHVAUU5yAHueXpA2ow3Lw76v02+UOMzwaafy0qmFc1SMy0goSiXsBmU5UXBFm0MCayQtJIUO2mtr2sQQflCVLbNpP8g4QcOa4COG0EmfJQokO7KA1QRzAux59ohq8KUhRlJmTLF0jqLptoXaKNHOXSzPMSAtJDLQbOP1Dw00+OJKQ7FJDpKX03ChfiEJkpRla5QrJcehVqU5XKlErKQcwQQX3DnbS8TyMRUscR7FnI7EwQxjC3zTEsbvwtdJ5BrN84HyEgKJyvLLhJVoWts7dOcWQoRvTRSrJuYXVcDcwCnawYxEB3AbpARbvFmMKKF+WIa/DdCSpLOSeQeFaQLx1X/hfKGcqN2snvv7feEvhDxwwLw7kS8ws4fL+p/SL+PUpmSJgSzoSFpfmk79w8WqyddtgHP2/naPKRecBJ/3CQR/ygEfUxNk6Dx+mSaK6a/yJaZUtAmzcjqJHCLchz01ilg9WqbIZaQlQBUlKdAAWUA726QZxOmKKc5FEpa4IvfqkEe4hfwz8OXLb4k5vnf21ESxpWU6iUXH7gCvoiCNw5ABZmN3HWLlFRLm3QhawEuoDKws9iWY207xdqkfh9EKsW/Kbp9tIjp8UTIkS5D5TNW6yxJKXGbTYC0a5UQxwPK9j6LmDLmyqeYtYKAr4RoSNlEP6NyhTxCtlziVTNUizj4mLEl9dmI5nXbqtaqinI4yGZg5UmwAd9LXHvCOpVOatSFpTkRLAkvcC5c3sTYd43DljHJulz+BbLG3p/lQ4AU+Yf6Od5RY+ahS21MtiB6BWo2tACRiORWVXGlWhOqTtcQ10XlIq1SFMlE5JKVD8iuQ2KCbMftCbiFGETVBQyBGrOQe24Jv7RSqlJ+z5R2mxNYlja56H/wh4aNQrzFACUAz2Dg3YMLkm5OzQSoMYMzzJdKqXICVFKSAC4H5iTcv+sSUU2ZV0xly1GXKQnKFIsVWsHHKzsIU/DVN5Ewulm01vrv6M8Ty9Un7op0uj2txfI/4HU1C5ozVBUjIQRa5cAntrpAZXhkrxOYuQ4MtIXMTwhIKnCUpYbhJPQiCEqoSmelQUEghjle1wxcnqYK4Jg4p/OXIWoz5iitZWXTMuSAQ3CBmIBDa3eBhKpOMmBng4yTSEnxzh/kVKJwBTLWM00DUFJuR7ue7wR/1qX/TTCAgFRc5WzEBnOuoHPeLPjacislABYSoIUpLi+YNwq/tFmMKfhNB8pbylKURuk6G7udidC7WMbJ+m12MwKk1M38Ay1KXOTKlqXLISy3DIWHd09Q2mzdIN41iqZkuaibKKVBgQ3xO7g7EFnH7QteGqxdLVzEpRMXnF0y/y31UdAG3gnj+KklQ58IQGJNn5Pq1wW1eHKO+aRNJwxqxDoajIGUm4B+J3uLdvWHD/hdhBm1SJ+UmXIuo81kEJCRu1z7QrYlJ8yp8uSHUopSxDcWhfl15R2rCcNXSyJcqSxyJAJa5NyolmGpt94PK1jJ8S38gbHpEs1a5k4TFFRyIAsAE9WLl3PKEzEky0zAqWpZRnAuBvmzXFjoI6TUVEye6QChiCskWftc3aBHirCkzJCZcoDMkKWDo6geXVzEiyLfb8ls4J46XYpGWkvlDvs4ccn0DRQpJpS6PyvcDUOdhpt8o3pq/8inQU3FgcquRe/cRoqUUKcORzFnfk5c+kUP2PMo3mVykFKszuXL6jZr7e+8Qzp5JZIYEk9HPKN5xzo2sxJNn1F3+0QyJuZQA+IXuQ1v3eDgjNisgxEAaF7QDXrBerW4PT7wJV8UX4kc1QFpER1nwCvJLlnnmPrmb7COT0qxYER1LwEQqSA7lCj7KuPmPnCX0GOi5nmLUOZSPRnMXJdQEFc1rJl8PrpFVMoqKgBeZlA6C4X8mHrHuMrCZak/3OW6JH+Ii1MtqKtLj35EH8MqpRp+KYHa5F2O9uT7QsV6MuSYgfhq5XAUNR9W6GPcBqipCCglgWJTckXboRfeK/iibMphMSyhLmlKklQsFkh2Ojhn9YmkmknEqy6ZNtXz2iWUl0kC4I05pheo6ZKKqYZwUtOUeUoA9bOLAuIYcPnBIy6EH6/YxTmfgzJjg5UgqYbhnHzhOVtxaRPGO0sy68AEqUcoGVRBIcj55bkekc6M7/wCQrLmIUeDLcvqGG+uneHKrny2cMEhn+Hb4m5g/zWI/+G+Don1KpxdXlS8x5CZMcJA5EIctA6FK22dPI/AXoP8Ah8qYZMyrmlJVfIgAFJIBAzMwPNhAfxZ4UMmYpMuyShShoSrKGJJ7G9oefEeLGWhKzqlaVD0PEPZ4EYn4hlTELWQoGYnIgkOwJLMB+Y8o9CEm+Y+DlOUVx5BfgPDJs3DssmaUTMqigFiHJLdiw16xr4YWqTLPmEOkkKQSXDbF7c4YvAdIJclKEq+EkWbaxb6wE/4hUpkzyRpNTmtuRY/aAjihk3KS8l+kSnleN+UXZlSJkgIOQDJqp7jbQhizRawLG5Qp80yYCpLpLkB2sD7QpLowiSFFRLsNdylJ+/yhIxqYUugkhJJL8hqf51gIaeMo+n3GanEo4d655GGU1RPmKSsmSZgCg/xfEVH0sLRvXyzOCZUtR8xS8iDnIZCXsVA/CAT8oG4Ti6JUtpYWdMy1ABIAIdmu5AAbWOk+H8B/p5YVMlZDMD8RLh9AX0Olg0VZZvE728JcX+p5DvJHmXLfNfoRYFRS6JBlKD5vimKLlZAu77DZoGeIMPSQFpIOUFWZwzpGYggdtIF+I8WacmnWStiTYsQpmSLXLPpFLxGqZKl8bBwCwbVRIU/XSI8eKbmnfLH7Yxgpbqb4BU2XlmJnscktYKii3BmLi93yvHWlYgPNyoJKUsEHmSH4tynKRHFaycpIEskpTYkahXNurGDfh/G5qFLY5vLAKT00Ft3Sw9OsWrHu7NlGuTtFUTkeWwsy1nS+4fUg35NAMeWmYNVjOACW2F+XN4r1ePgoVLQc1y5HwpAOh5qHyaEbDseC62RxHVWt2eyU36CEZNM5Jv2ChSXJW8f0eSrK0pypmXDcxr7/AKxQl1LhIJzH8untaOkePfD5q6UGTLKpss5kZWdSTqlz7jtHJqyVMlkJnSpksj8qkFP1aGYfVBEksak2wvLRkU8xijkdByc94lnVEp5agpLKC3Dg5dCOuogRKKSlrFiCFLJfqGBvoI0TO+JKlJIBcJDE+nO1oao8g/LLdbLYS33HMcn5uzwI/NFhdSL5Q4PMaNyvFYLcxbitIRJUAZJ0jo3gGr8qYCboUGUByf6h3Ec4kC4h38NFvaFIJnZJMxKJqrgpTLzBWzFy/wBIVV1xmzJ6y+QS8qRyB1/7tPeCUoqXJDfEBlPVKrgHsfrCpUYhLSiZLCjnUWV0OjO30iLVwclSPY+GRg0/cY/AeK+T+Geh9GsevKH2ok09QnLNSlaTsftyPWOH4hiQSvMjNYBiLWAZ4OYV42nJTxB+rB/nE0o5V6kh+p0u+dxfI7VfhYhaRImgi5aYbhPK3xC+uogJWV6c6QpQuMvsS9/b3gdIxaoWvzkEqzIKWJux0I5F9hFVeJT5qgnKkLRwFbDpt+kFGO7+08vI8a4lM1R4Zq61eVFN5KCc3mK4Rk0Sw3cB7Ax0bwz4WRQSFIz5lLVnWscN2AYNdgA14V0eIKqRMQgIeTLeWVn8wF3ewCgNoL13i6V5boV5hI0Dt6k7do1JtbYRBlNS5bQM8ZVvmKRTyi5fMpZuwEDMOpAtaJcwLUJaVWSol12yG1gBEtJSmdMLf7g4j3YkdA+0FPBlGcs2atQDlgo7OS1va0W48WyFMoW1J32X8FpkyZ5QCciyWfZQYi55pU3dMEvE3hv+sQhlgLQ+UtqCzpPsPaKniOkUg55d1Z0kI6gF272EXcNx+WpPEQD1cRPlW2W7wwYOfE4do5zjsipkCaibKULhSWukZQEu/Jmjn1SJlVMCJaFKULZQHJO8dt8X+KWGWVkUFJUC+3w3blteOYY14s4iinR5JNlqSAH56QeH/oinUzyPBc/Sv1HPw14epqZUkVRSuYpYKZQNkKYAO3xFwOkF/FXiJJKpSlFwpgBr379xHHpGKKATMJJUF5gSb2ci+rO0GsOlTqqZ5xYcfEsWYW0vpy3t1huqwya3TkeRgyw3bYRf8ns9M1U0zZoaYVO7Nvb10tyiopcxagfNLJLlRHDmF2Tm5MNemkXqxgsDKpWS67ljuLnfVzFQ4gkDyFEKTKzKBSGKlFmtz1hEMz/tX5noZIxlTmuvH+wbUSFZpeZRN34tx29ou+H6gGeSsKISkZgkhLMQRcliH2iji2KiYsHVjdtyQzAwU8Cl/wCqSQCrIlQ9yCH2GnzgpSkse59js04r+gJY7LTLROyGoSCSpQdOUKUXIuOZ0haQiShWeWsggggLDFwl3zBw+aHzxHL8zzEbFQPcfz6wleJMOSkrIs8030DFI+8Ziyvak32eV9a/muDS7OwYDjYmIBKg5DuN/wB4IYlX0y0GVUJRMSoNkKX167d44fgFVNQkBC2DPf4eov6RviXiioWhUopSkGyikF/Q7QhabLGXpfBdLDxu9xt8aYHKmzAmjRJkqlJcpHD5mbTi0cZWvzhFXm4gpBzEsVOxCuWnuIuYHiE1VQmdNJWE2Ob8wvZuVoteIMJmSpkxaB5slSiyw5yvdlB7G+pDEbxbC1w2JnSQumURc2eI0G8WZyywu6ToW/mkVEG4iqDJZg2gRcW3h08O0zkAe7aQr4HJch46NgMkAos76tyhQEpU6HPDUsEJVopLfL9xHL50jy1KSq5Ci56jUx1Oei8vm/2hC8UoH9ROVyU4/wC6+kAezoIVyBwkqJHO/pyiyEb7PElIhkvZzaLc2SAlPM376N6doW+z3ceOlbfYa8J8cnIfiSpSfQ3TEVbUJkLJLGapyhO1ufPbvpEXhac0yaNiAR6W+4MCfEUg/wBWFkuCUgB/hL6AjYv9YXjjc2j4z4pj2ZmE6KoUqZlmpUnhBJIdJKkm/R7RVw6mK5wSgFlFIIN2/uZ9mEXvNWJqJhbNk0bhUg6MFP1cRJh7+cgpsWPo4IF/eH6eDjz9jNvqX4/sN/hqgyALbh8sr63Jb6bxewKUgJmSykKASksqwzuoH5gQWweUkJTlTwmWkKDuxAt6EfSK2IDKshNlTGS/Z9ugvBsp39oH1+JpJCj8JmsG6WhZ8/y5sxHJwH6fsYZZcgAZEocJmHK+hsdIRsdm5amYH/N9RGeaPT+GRTk4lLEV2PqPk4+kIdWhjm5k/eHrFDwq/wC39PvCRjyglMlI1yKzd3b7GOjxNB/HH6IIhkgHL0Lwbw/GpiZapaWAJe35QLD1haTOy35P9IbqTDRLFxdISCOoBWp/YCC1jjsW48TQprJaCCkf/FL8ClupRGp2a+gs8BpNAkJzk5c5Njo2xAEHE0yjLSkpdkv5ZsWNgVNcByLamClZ4eJClLVmWEEMWAe4R8OhuSfSPFWdQ4b7PayfLdbVb8/ic9rkIzZU3yqJUefK21hpBLw1UmQuYxcmWpKx/a2UhVx1PtEFfQKKil+JbKSG/KhMx7jfRoJ4cnJUFcwglaciiw1IIBbRuERdKSljo83Pk2zSYy0lSmcu3IX7Dl0b6wH8XyGQbAustrskfpF2jQmXNCiLKSdGsXYkANa0R+LC6QDqHUfYQEK4R5GVf8lv3E9E3KjKATlU6xsRqOxaNJ0hIchTpUHSTvyf6RcmI8orBvnQEg8iw+of2inRSTkZQOUEseXbpzivdaPdx5FPHFNkaSpABSsdhs/Rmhl8O4qvKAT8QAv/AHDS/wDPnACeFAgatsbu37RlPVCWohiZbM7aHVuwjO0In7MM+IJaFKziWEF9UuH0d9t+TwtrQymBB7frDGcckzZeVaiHFyQdef3hcy31e+sPxWTZFRBhE9jHVPDMlxKU1mjkmGKZUdT8H4gJYym45ddmgZAxi3NJDHXVyEqUeIkD25gDn9IRMUm55qiocRLq+3tp6Qx+JJwzhSW4kl+pBSD8iIWp6L5i7qd3G2zcw0Y+j6TTw2UjKaY5Yjtp9YIZnWgNwptdgb894FSCw3+n+YIU08mYHGt25v8AtZzCq5LnKy3g6iKnS2YpbuOnaIcTZazunMC59Q0a0+IBCgUj/ce56t+sAMTxMl1oVwKUpgkOxd2JIF2Y2fWCgkpWz5r4vj35Yv7DHilQZUxAUeLhMsgi4De17X3jTCcUzVSiUuJSwVADZJOw0F4VajGCoJC7qSAUk88z67QY8KTFGoMwHKVqWCQ2oyk6/wDUY3e6E4YXJ34/g7Xh+JMwQrMDcBwWHUwuz6pUxU6pRNGSWChCzcEi8wgcvyv3hd8R15RKMpEwlUzhQEhlK5lWW5F9I1xStQMOky5boceWEPdWhUW09Yy2lyPcLe5DHg1YpSJJUX/DVMU++n6mEjHqxM2etaPhLNDjREH+pIP/ANEpMsAFrkEqcb7Qk4ip1ghN1JBPV7j6mA7Vlvw6SWYhWokNzI+UKPiSkUhYUTwqduhe4+cN8nZ9BcwpeKPMMwZnyPw/f1gsb5LvjEYvBbXJd8NYQKiqZQ/CQPMmf9KQ7erN7wflzitr3mLJPdZS/owVEOA1EuXh9WtKwZq2SoDVKdEj1JUYDyZ4E2WXy8QKmLN+nxn2gdSnkk0vB4OiVRv3OvjDkylJWGVwZcu61Egg+4eAniLESElCS6lKLdTo/aKdVi8xHGJ72ZIKQph0NrmFFdcorQqZMJZWYtYMm4FuZEeRj+Hzcrmz0IKUFckG8R8lM5F3U6QByAUUdhZ/eBeFzVTl5NSZaAH3KMwZvWBFKVzJnBdX4fxEi+YEa7OdoseHlKl1aQq5QpSSBpw6+j/SPQWNQj3yQalb5Rb9xmoZ3moTpmEoN1YnVvaBmIVhmSlqUxIBB1G6QPvE9AsJnSw7ZklulyL+0B8QDrmoH96Ut3VC49nmzjeVt/YmrA6FF7BEtfYAkK9WVBXCqdAQNXcliCUhv48D8OHmFKSPjpSPZoYfDFL5tKhaiczFB0sU2OtjGZJ7VyOhOlQqqniVMUlQBzXSq/CR9orpkOCoTW58Ps2/t0hkxTBcuVTlxs439ID1NBKY3Pq4/aHY8sWUSknyLq0Nz94mlbRHNDOR7WjaQp2j0cbsVMp0ABVyeHvwwlXEssyLPzP8+sImHpJU0OOG1C0BSGZKgCU8iOUDL7DdNkjDIpSDtTPBPGSyRq17lL/SAUmakhfEol+G2z3Jt8gYZlS0KlKmJWAsAlu+UDhNjcH2gPPkeVmVxFZDuwZ97AWHXtCHki20eupylUl/grSgVMR/BFmTM+I8haB1Okiwe7P+zQQyDyVKAJWH0e4jm0uz0FO42DlKUlD8J3ZQBBc2JfbWKFPTqQmYLKCOMgbJYgkflIBy9YIpSFIWpXDmvtuXivjCJZQGJ/7Rq+r9TaA3q9p4WvyVOLXsD5OKywtRWh8ztYFjs1+cS0VNNAIQo50KvyGbV7WipR0jTVrIBEtzw6OOhAYdIJ4FVlPmZ3/FAL2/uU5+cE/TbRmG3FNhLCaubTvVnLw2BWQSebAnT2iyf6ioqJMydkTMUcwzlkJCRoU7RQrvMl1SZci6ksQwBuBf4gzd4u43UZ0+YWtKyjoSUjQ79L+sDuf/AKNc1YSo6OpXTLqDPCJU5ZUoEgF2YORqWFhpFVUooQtIBYeUsklySpJD9r6QQMxH+mS5ZPEopSm/5iWv04nLCNcXTkmqSlmNNLKWNj5fLm33gHN9B4cu2aYIUpiQbdOXvAjxBJdlKJUhIfKHYqcakBwCN4J1tSMhzbaG182oJZzpAHF5+ZLfCoKALukMrM1txw3LcobjfJb8SzxeJ4334BdFmzqSmwURm9DbTrDjhc2XMqUmZKBB6BQuSxI1FgIqT8NkyPLQlWclLrmA2KxdLdGJHtFrCp5kqWoFILlII0ISACDsS+j7uYVqGnaPMhhlijT7C3iShpg3lskqYDIpg5sGDtvASrpaeX5iQyi6JaXcl3dZ+XziCQqUuaouyJSSoFt/yh2bn7RGEKMtK2DFSlqTYZSWCSNyGGodvqjFjklTbC+x5WVyl1S1SrAFIDjkQzA9RvFZMtQqVkEqKFKWrr/c+z6xFJHCqYQVMoWGlr3PUwbkzgqrngpSCuTlQE2A68jDmtvS8Cp4nKiIpSFIUCWWjN2urTlAmmmhS0sbKnfJN94mqpE1KQm5QHGbb3PQxDhpmBQTpLSlcwIN7sz6WOgeOguGyTJie7hB/CqhealVM8tggoKklyXTb5C/WC/g2vQlM+Uo6TMyQbcKtCOjiFcSvIqJS1KGRtEglgoEP1giqehS/MUJhGUplskAlRNrAuObqf5wrJjU0/uv3Blj2R9XYzYnMGUmz/L5Qt1c10iwvbb5RQqsVcBKitwqwZPw9+ce0KVFJWCggWUFAkgG421OUiAx4nFciuaKmJU+VJUkM7sBf94F0a1FRzBi+jNBDF6pBDJUdLDlrax9YFYWCTmLsbP7fqI9HTWuzE21bIaKYyuxhkolKfMe+28KctbGGLD6tmLXGhhsugmg7UIIWFyw1vhzPzfMDqL2ixRVU5lFwVEMAAHYvmvYDZg2+zRDRTStWRScqrO522Jiwr8NTAsP5zjzcmTmmh2PPlx/0sJLq1KlS0CUoFIAJ4b8zq8G6eSoykoEtjlKSpgznsXIgRS1oIYKbrpB6lrwhwWLjf5x5+WK9hy1+aq4B1H4ZlSUZjmXq5NxcuoNsIFY7h0luFBUCklwGII5X+sNicQSeEm3IxcXSyCOEC4u4/lox6iV3IlcnLlnFaijUlUxKUqOcpOYWGU6gjqW7MecXPDk9HnyUzUBYAUGNn0Pyv2jplRg8lRDAW/ntAfFvDkv4kES73UOT72LkHQxZDWwkqY3Hm2CTip/GmTBmHGWzAuLEZQ17mz2jz+pzqyFmyEupRS7OQz6kMB69Yah4eQpRCp5Olm/MN3JJS7XYiLCfCSeqgXcHQEs5AcMTv2hv1ONIN6lVQuT1oIkJBVmDKI2bQDoom/JgYs4lMVPEhKWzBJlFi5I3KSNQGvfcQ002CIQBnIIT8Ja9+o7n3i9TYfJSOAMdXGr9xE89ZFdID6lnPDgBMwqmpUlKsrBAbKQQ9s19yD+se41hUtWYyypZSWZYOhDAg3uSHc27R0k0BJDqzAcxf0MVThCUlRdgol+oLH6wta+2TtyfLOYYPKbPKmKdQDBW2UXLEsXJbbaCFTTmXLASrK4JUC5GY6t/iGLEMPl51EJdwdCS720AYWgVXYChV0zikG2VIffYPrFn1EZ9l+HXR27ckbryCa6pmy6daQEDzGUQBxZRYPz7xWm0+RAUtSj+UHZwAeTe8H6bw0ufMCpqiSEhIYMzbuNX3htoPB0hCQFJzgaZrtzudyLdo16jFAKOVSvbE51JllcoSpUtRYfCDuXudXGvZxBzBvBE+esrLy7Mgq/KL6sOIi0dEp6OXKDISkdm+bRoMdHmLQpgwDEgDu3OJp6xytRCcZ0tz4FXEvA9R/tzJTBmSXI2cFw7GBUzwLNQGExizFm01IHdhDhU+IUJFnZ+Xv94iFeicrKxzci7Ac4Ws+RHVCTpS5FGhwQylJM6V5hSGSsKU4bThfLHmJslRUmWUgNlYl3PIm+0X8c/BUoS5q3dyCokX5A2eF9GIZ2C1HMCWKt3tD4Nz9QqcnHjyQKCTL4kFyWCj01DA6tl9zA+tlHLmQCyCM7aAaJ+biPFS1qKCQ+fiAGzcvRo2qVqCVBKgAoOQDpySX3TFSjTsm3qqYJmrzIQAGCQfc3PrYWjXClccbVrpZN0/mbY2Zw8RYeR5lv0+UVY+GB2VlpiSnqim0RJUxjaQnMYNmjbRVoUorCgleUBjvbZhrbZ+rRY/1Bnc5ux77QtIszgqbYv9toxFTlJYC/MaNyhEsUW7CTS7GWViBToqzGw25baxHKxBf5VkkHU784X5lY4a7v7R7Jn2LM/UfTrA/KQ1TjfQxVOOrTcaFn3PX1tF7DPEy0g7jMxL6as3tCXMqSwJFx/C8bf1DjMwDEXDu/QPeBlp4SVNAxa8nTaHxGly9j3+YiafixU3l3/n1jmv8AqmYgkBNhp82f3grKxEJa4vccvWJZaKK6G4442+RtUtalHiTbox9DyiSkx0yAUqUlRF3v9PaEifjis+ZGXq/7d41n4zn1TxOAGA669DG/TNqmdljifXDHvGsdBSkpy8SXSokEgc2Gh6GF5ONrlzErfKhR2drHZ9oDUlfLTnCgVAjhvYE6lju2kUZlY4Wzlhbl6wyGCKW2iNx9jp1N4pDEEv10buYpzvEPnuNizAA+pHP9oRMOrEAcfEeIEBRH/RbSxfv6RZm4khRSrMGe5S4UOT8wIU9HjT4RsI88j7QU6Uyyr4iXsdCdje/OJMJTKKc0xIzX1/KR69Y5xPx83Ci4IGVjdLc2P0jWT4jmJLBboOqT2vf1Md9LJoqU4xapHUZ1fLcZFFPbS2vV7xWm40VOEKKsodiWDDXXu1o5zReI2UMxITobO2uZr3NkxDO8Q8SbkhOzljozi3WM+jfkL6hVSH+djRWlQQlQITdRIzJPTnaKNTiaSM2qrEg3JAAe501t1hRHiBIWFB23AJAPbcXiJeJiZmOZlqNyTrydt7mDjpUvAqeeTXYxTqubPICWJJsA4sPXWPTiC0rCJqwg5WzF9BoOEOe99oUxixBzBRSoHbfqesazsTK2Ki/XdzrDlgX5C3Pi/IcQtSyQpeQKBck7AE/tEU5RV/8AWhQEtIdTvd7lf80F4AirVYbxNLr1SuJKlJJBGYPd7EH0JhscSRjnfBemYgFOxsggI6Ny77xoa9AmqmDJ8IISpJUlShsQLX62gR57aM3aNZk99b9ekGoIBLmyziMwlTFRI1HQbADYB2aIsMP4giuVPFjDT+ImDj2b4L1RhQUp0qyjkz/O0SSMHLHjH/j/AO0ZGQa7NNV0qhfOP/H/ANoqlB5j2/eMjIxmGswHVx7fvES6kgsAnXVr/WMjIE4hXPJ1b2jVE0iMjIw0wzDGecpmctHkZHHHhVGZoyMjjjbzSC+rc7xqTHsZHHHhJ5xkZGRxx5HojIyOOPIyMjI44yMj2MjjjErjZStbCMjI443E1thvGpWWbaPIyNMRpHqRHsZGGk8qQDF6moQk53NrtGRkNikC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7419" name="AutoShape 14" descr="https://encrypted-tbn2.gstatic.com/images?q=tbn:ANd9GcTxd4VO2I31r_V1LodTbydV1KyYJN3ACy6JbF-GTjc-MMBb6mn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7420" name="AutoShape 16" descr="https://encrypted-tbn0.gstatic.com/images?q=tbn:ANd9GcQmzX4CF4Sc8A-dbD4C8ilrVEHg29ZRNguaCKkjH_OH9OEztCF06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7422" name="AutoShape 21" descr="https://encrypted-tbn1.gstatic.com/images?q=tbn:ANd9GcRilfVeBpSWoPKMwjnyN-jXSEiUgtxXgJWuCSukllXTxBZ8-_V2w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Franklin Gothic Book" pitchFamily="34" charset="0"/>
            </a:endParaRPr>
          </a:p>
        </p:txBody>
      </p:sp>
      <p:pic>
        <p:nvPicPr>
          <p:cNvPr id="20481" name="Picture 1" descr="G:\Певцы степной стороны - 2015\Красоты нашей Родины\Баженова - 3 место (12-14 лет)\Под крылом радуг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9" y="332656"/>
            <a:ext cx="2736304" cy="1954919"/>
          </a:xfrm>
          <a:prstGeom prst="rect">
            <a:avLst/>
          </a:prstGeom>
          <a:noFill/>
        </p:spPr>
      </p:pic>
      <p:pic>
        <p:nvPicPr>
          <p:cNvPr id="20482" name="Picture 2" descr="G:\Певцы степной стороны - 2015\Красоты нашей Родины\Захарова -2 место (12-14 лет)\Пуховые платки - наша гордость.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32656"/>
            <a:ext cx="2818580" cy="1878319"/>
          </a:xfrm>
          <a:prstGeom prst="rect">
            <a:avLst/>
          </a:prstGeom>
          <a:noFill/>
        </p:spPr>
      </p:pic>
      <p:pic>
        <p:nvPicPr>
          <p:cNvPr id="20" name="Picture 3" descr="G:\Певцы степной стороны - 2015\Красоты нашей Родины\DSC08653.JPG"/>
          <p:cNvPicPr>
            <a:picLocks noChangeAspect="1" noChangeArrowheads="1"/>
          </p:cNvPicPr>
          <p:nvPr/>
        </p:nvPicPr>
        <p:blipFill>
          <a:blip r:embed="rId5" cstate="print"/>
          <a:srcRect t="18821"/>
          <a:stretch>
            <a:fillRect/>
          </a:stretch>
        </p:blipFill>
        <p:spPr bwMode="auto">
          <a:xfrm>
            <a:off x="1835696" y="1844824"/>
            <a:ext cx="4872579" cy="2966158"/>
          </a:xfrm>
          <a:prstGeom prst="rect">
            <a:avLst/>
          </a:prstGeom>
          <a:noFill/>
        </p:spPr>
      </p:pic>
      <p:pic>
        <p:nvPicPr>
          <p:cNvPr id="21" name="Picture 2" descr="G:\Певцы степной стороны - 2015\Красоты нашей Родины\Аймуратова - 2 место (7-9 лет)\Чудо радуг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365104"/>
            <a:ext cx="2808312" cy="2105279"/>
          </a:xfrm>
          <a:prstGeom prst="rect">
            <a:avLst/>
          </a:prstGeom>
          <a:noFill/>
        </p:spPr>
      </p:pic>
      <p:pic>
        <p:nvPicPr>
          <p:cNvPr id="22" name="Picture 3" descr="G:\Певцы степной стороны - 2015\Красоты нашей Родины\Бызов -3 место (7-9 лет)\Осенняя пирамид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3645024"/>
            <a:ext cx="2297793" cy="299267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51520" y="260649"/>
            <a:ext cx="8712968" cy="6655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9750" algn="just" eaLnBrk="0" hangingPunct="0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Отзыв об альманахе </a:t>
            </a:r>
            <a:r>
              <a:rPr lang="ru-RU" sz="2800" b="1" dirty="0" smtClean="0">
                <a:solidFill>
                  <a:srgbClr val="C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Певцы степной стороны</a:t>
            </a:r>
            <a:r>
              <a:rPr lang="ru-RU" sz="2800" b="1" dirty="0" smtClean="0">
                <a:solidFill>
                  <a:srgbClr val="C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lvl="0" indent="539750" algn="just" eaLnBrk="0" hangingPunct="0"/>
            <a:endParaRPr lang="ru-RU" sz="2400" b="1" dirty="0" smtClean="0">
              <a:solidFill>
                <a:srgbClr val="C0000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lvl="0" indent="539750" algn="r" eaLnBrk="0" hangingPunct="0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Г.Хомутов Член Союза писателей России </a:t>
            </a:r>
            <a:endParaRPr lang="ru-RU" sz="20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indent="539750" algn="r" eaLnBrk="0" hangingPunct="0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Руководитель областного литературного объединения В.И. Даля.</a:t>
            </a:r>
            <a:endParaRPr lang="ru-RU" sz="16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indent="539750" algn="just" eaLnBrk="0" hangingPunct="0"/>
            <a:endParaRPr lang="ru-RU" b="1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indent="539750" algn="just" eaLnBrk="0" hangingPunct="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Когда я прочитал стихотворения юных школьников Соль -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Илецкого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района, то сразу вспомнил свою первую учительницу Екатерину Ивановну Крюкову, которая поддержала мои первые стихи. О ней я еще в пятом классе написал четверостишие:</a:t>
            </a:r>
            <a:endParaRPr lang="ru-RU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indent="539750" algn="just" eaLnBrk="0" hangingPunct="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Через годы долгие, наверное,</a:t>
            </a:r>
            <a:endParaRPr lang="ru-RU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indent="539750" algn="just" eaLnBrk="0" hangingPunct="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Скажем, когда молодость промчится:</a:t>
            </a:r>
            <a:endParaRPr lang="ru-RU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indent="539750" algn="just" eaLnBrk="0" hangingPunct="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Снова б в первом классе поучиться,</a:t>
            </a:r>
            <a:endParaRPr lang="ru-RU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indent="539750" algn="just" eaLnBrk="0" hangingPunct="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 учила нас учительница первая.</a:t>
            </a:r>
            <a:endParaRPr lang="ru-RU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539750" algn="just" eaLnBrk="0" hangingPunct="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Сборник поэтических дебютантов никогда не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замысливается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как собрание шедевров. Шедевры не могут появиться в восемь или девять лет отроду, но как собрания литературных проб, первых прообразов будущих удач вполне мыслим. </a:t>
            </a:r>
          </a:p>
          <a:p>
            <a:pPr indent="539750" algn="just" eaLnBrk="0" hangingPunct="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хочу отметить бесстрашие авторов, которые не боятся больших, волнующих тем: мира и войны, героизма, подвига защитников Родины. Все это присутствует и есть не как желание и умысел добиться аплодисментов за выигрышную тему, а как природное, выстраданное в глубине народа присутствие в душе патриотизма.</a:t>
            </a:r>
            <a:endParaRPr lang="ru-RU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539750" algn="just" eaLnBrk="0" hangingPunct="0"/>
            <a:endParaRPr lang="ru-RU" b="1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indent="539750" algn="just" eaLnBrk="0" hangingPunct="0"/>
            <a:endParaRPr lang="ru-RU" sz="105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188640"/>
            <a:ext cx="8568952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9750" algn="just" eaLnBrk="0" hangingPunct="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Надо сказать спасибо воспитателям, педагогам за поддержку юных литераторов, за возможность встретиться друг с другом на семинарах и фестивалях, за издание стихов и живописи отдельными сборниками, за возможность проведения встреч с профессионалами, за продвижение юных творцов на областные и региональные конкурсы.</a:t>
            </a:r>
            <a:endParaRPr lang="ru-RU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indent="539750" algn="just" eaLnBrk="0" hangingPunct="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Главное, самое заветное, что сближает и роднит всех авторов, хорошо выражено у Виктории Сальковой:</a:t>
            </a:r>
            <a:endParaRPr lang="ru-RU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indent="539750" algn="just" eaLnBrk="0" hangingPunct="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Красота мое сердце питает</a:t>
            </a:r>
            <a:endParaRPr lang="ru-RU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indent="539750" algn="just" eaLnBrk="0" hangingPunct="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Точнее не скажешь. Молодец.</a:t>
            </a:r>
            <a:endParaRPr lang="ru-RU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indent="539750" algn="just" eaLnBrk="0" hangingPunct="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Надо отметить стихи близкие к профессионально сделанным Виктории Чулковой </a:t>
            </a:r>
            <a:r>
              <a:rPr lang="ru-RU" b="1" dirty="0" smtClean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Здравствуй, осень!</a:t>
            </a:r>
            <a:r>
              <a:rPr lang="ru-RU" b="1" dirty="0" smtClean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Интересный портрет своего отца, всезнающего, все умеющего, создала Дина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Утемисова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Анастасия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Ханафеева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замечательные строки написала о Пушкине: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обожаю Пушкина творенья,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подражаю Пушкину давно.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Сейчас пишу о нем стихотворенье,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рифма не идут, как у него…</a:t>
            </a:r>
          </a:p>
          <a:p>
            <a:pPr lvl="0" indent="539750" algn="just" eaLnBrk="0" hangingPunct="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Очень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песенны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стихи Ангелины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Поветкиной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Мать на войну сыночка провожает</a:t>
            </a:r>
            <a:r>
              <a:rPr lang="ru-RU" b="1" dirty="0" smtClean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…»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indent="539750" algn="just" eaLnBrk="0" hangingPunct="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Хорошие, перспективные строки есть у всех авторов. Хотелось бы, чтобы и у ребят, и у наставников хватило огня для поддержки молодого костра поэзии.</a:t>
            </a:r>
            <a:endParaRPr lang="ru-RU" sz="105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indent="539750" algn="just" eaLnBrk="0" hangingPunct="0"/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1244</TotalTime>
  <Words>616</Words>
  <Application>Microsoft Office PowerPoint</Application>
  <PresentationFormat>Экран (4:3)</PresentationFormat>
  <Paragraphs>63</Paragraphs>
  <Slides>12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АЛЬМАНАХ «Певцы степной стороны»</vt:lpstr>
      <vt:lpstr> Основной замысел создания Альманаха</vt:lpstr>
      <vt:lpstr>Слайд 3</vt:lpstr>
      <vt:lpstr>Номинация  «В СТИХАХ Я ТЕБЯ ВОСПЕВАЮ РОДНАЯ МОЯ СТОРОНА»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образовательная программа «Русский фольклор»</dc:title>
  <dc:creator>студент</dc:creator>
  <cp:lastModifiedBy>User</cp:lastModifiedBy>
  <cp:revision>57</cp:revision>
  <dcterms:created xsi:type="dcterms:W3CDTF">2015-02-05T17:59:39Z</dcterms:created>
  <dcterms:modified xsi:type="dcterms:W3CDTF">2018-04-10T11:10:11Z</dcterms:modified>
</cp:coreProperties>
</file>