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CDE"/>
    <a:srgbClr val="54A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>
      <p:cViewPr varScale="1">
        <p:scale>
          <a:sx n="88" d="100"/>
          <a:sy n="88" d="100"/>
        </p:scale>
        <p:origin x="132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00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20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55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40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8469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6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9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76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313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1191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242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F64288D-7791-4FD3-A6D2-F2C3E4451A7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53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2204864"/>
            <a:ext cx="621849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Презентация</a:t>
            </a:r>
          </a:p>
          <a:p>
            <a:pPr algn="ctr"/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на тему</a:t>
            </a:r>
          </a:p>
          <a:p>
            <a:pPr algn="ctr"/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«Зимующие птицы»</a:t>
            </a:r>
            <a:endParaRPr lang="ru-RU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7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5596116"/>
            <a:ext cx="6366112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 </a:t>
            </a:r>
          </a:p>
          <a:p>
            <a:pPr algn="ctr"/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Учитель-логопед</a:t>
            </a:r>
          </a:p>
          <a:p>
            <a:pPr algn="ctr"/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МБДОУ д</a:t>
            </a:r>
            <a:r>
              <a:rPr lang="en-US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/c</a:t>
            </a: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№24 </a:t>
            </a:r>
            <a:r>
              <a:rPr lang="en-US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</a:t>
            </a: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Русалочка</a:t>
            </a:r>
            <a:r>
              <a:rPr lang="en-US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19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Пичугина Лариса Сергеевна</a:t>
            </a:r>
            <a:endParaRPr lang="ru-RU" sz="1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212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700808"/>
            <a:ext cx="453507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Летом пёстрые дятлы питаются древесными насекомыми, а зимой – семенами хвойных деревьев. Весной дятел пьёт берёзовый сок. Это одна из очень полезных птиц наших лесов: работает круглый год по уничтожению вредителей.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www.latoro.ru/oboi/animals/17500-oboi-dyate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52463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3920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2027745"/>
            <a:ext cx="453507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Воробей – бойкая, жизнерадостная, находчивая и общительная птица. Клюёт овёс, пшено, зимой селится вблизи жилища человека, клюёт всё, что найдёт – всеядная птица.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nature.sfu-kras.ru/files/nature/%D0%92%D0%BE%D1%80%D0%BE%D0%B1%D0%B5%D0%B9%2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36284"/>
            <a:ext cx="3240360" cy="2644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8882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700808"/>
            <a:ext cx="4535070" cy="38164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Вороны очень умны. Фигура у вороны довольно неуклюжая. Ест ворона всё. Падаль, мыши, птички и их яйца, всякого рода черви и жуки, слизняки, рыба, овощи, фрукты, сыр, творог – всё ей годится. В природе ворона безусловно полезна, но вблизи человеческого жилья становится воровкой.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f3.foto.rambler.ru/preview/r/668x514/4ecc94cd-17fd-4f59-cd94-937cc43d4f76/%D0%92%D0%BE%D1%80%D0%BE%D0%BD%D0%B0_%D0%A1%D0%B5%D1%80%D0%B0%D1%8F_%D0%B2%D0%BE%D1%80%D0%BE%D0%BD%D0%B0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11632"/>
            <a:ext cx="3096344" cy="26254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9527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98869" y="1690062"/>
            <a:ext cx="453507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Свиристель живет в разреженных хвойных и смешанных лесах, на зарастающих горах и вырубках. Летом питаются ягодами, насекомыми и побегами растений. Зимой любят полакомиться рябиной. В холода перебираются к жилью человека.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nauka21vek.ru/wp-content/uploads/2012/05/13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158195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0285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7589890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  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помощью. И мы с вами должны помочь  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пережить зиму пернатым друзьям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641018"/>
            <a:ext cx="60771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Помогайте птицам!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644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393304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99731"/>
            <a:ext cx="68198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Постройте кормушки!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www.barbariki.ru/images/feeder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1432"/>
            <a:ext cx="2592288" cy="199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4gazon.ru/wp-content/uploads/2013/07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12" y="1659135"/>
            <a:ext cx="2254651" cy="2494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6" name="Picture 6" descr="http://img0.liveinternet.ru/images/attach/c/4/82/447/82447664_000627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875" y="4007906"/>
            <a:ext cx="2669021" cy="195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30" name="Picture 10" descr="http://500ptiz.ru/wp-content/uploads/2011/11/kormushki_bird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12" y="4154130"/>
            <a:ext cx="2306949" cy="2043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8" name="Picture 8" descr="http://xn----8sbiecm6bhdx8i.xn--p1ai/sites/default/files/kormushka_butilk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351" y="3460934"/>
            <a:ext cx="2297661" cy="1559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5703162" y="2060848"/>
            <a:ext cx="2837362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морозы птицы с радостью полакомятся кормом, оставленным людьми в кормушках. Это поможет им пережить сильные холода.</a:t>
            </a:r>
          </a:p>
        </p:txBody>
      </p:sp>
    </p:spTree>
    <p:extLst>
      <p:ext uri="{BB962C8B-B14F-4D97-AF65-F5344CB8AC3E}">
        <p14:creationId xmlns:p14="http://schemas.microsoft.com/office/powerpoint/2010/main" val="141061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212452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47591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340768"/>
            <a:ext cx="3481376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Спинкою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зеленовата,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Животиком желтовата,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Чёрненькая шапочка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полоска шарфика.</a:t>
            </a:r>
          </a:p>
        </p:txBody>
      </p:sp>
      <p:pic>
        <p:nvPicPr>
          <p:cNvPr id="1026" name="Picture 2" descr="http://sergvlar.ru/wp-content/uploads/2011/04/46654_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8896" y="1340768"/>
            <a:ext cx="2342820" cy="1983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" name="Прямоугольник 10"/>
          <p:cNvSpPr/>
          <p:nvPr/>
        </p:nvSpPr>
        <p:spPr>
          <a:xfrm>
            <a:off x="4680860" y="4077072"/>
            <a:ext cx="351752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небе кружит птичек стая,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Стая, вовсе не простая!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Стаю эту ты не бей:</a:t>
            </a:r>
          </a:p>
          <a:p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Стаю сизых …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1030" name="Picture 6" descr="http://upload.wikimedia.org/wikipedia/commons/a/aa/Go%C5%82%C4%85b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367792"/>
            <a:ext cx="2057890" cy="2014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8880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6244" y="476672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30562" y="1561421"/>
            <a:ext cx="34563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Найдешь её в своём дворе,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Она на радость детворе.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обижать её не смей!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 птичка - ...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02728" y="4145591"/>
            <a:ext cx="382783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лесу, под щебет,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Звон и свист,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Стучит лесной телеграфист: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"Здорово, дрозд, приятель!"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ставит подпись ...</a:t>
            </a:r>
          </a:p>
        </p:txBody>
      </p:sp>
      <p:pic>
        <p:nvPicPr>
          <p:cNvPr id="2050" name="Picture 2" descr="http://pticyrus.info/wp-content/uploads/2012/02/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441" y="1621278"/>
            <a:ext cx="2520280" cy="189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://www.goldensites.ru/media/1/B_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772" y="4260993"/>
            <a:ext cx="1919964" cy="201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1274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57519" y="454606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6326" y="1522527"/>
            <a:ext cx="330960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Хочет с детства эта птица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Стать известною певицей.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 и ночь неугомонно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 Кар–кар–кар! " – поёт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50128" y="4387172"/>
            <a:ext cx="32710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Чернокрылый,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Красногрудый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зимой найдет приют: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боится он простуды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С первым снегом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Тут как тут!</a:t>
            </a:r>
          </a:p>
        </p:txBody>
      </p:sp>
      <p:pic>
        <p:nvPicPr>
          <p:cNvPr id="1028" name="Picture 4" descr="http://www.ua.all.biz/img/ua/catalog/194883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325" y="4387172"/>
            <a:ext cx="2234149" cy="2150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4" name="Picture 2" descr="http://www.catarrh.narod.ru/gallery/raven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174" y="1370798"/>
            <a:ext cx="2317654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0059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88640"/>
            <a:ext cx="9108504" cy="6669360"/>
          </a:xfrm>
        </p:spPr>
      </p:pic>
    </p:spTree>
    <p:extLst>
      <p:ext uri="{BB962C8B-B14F-4D97-AF65-F5344CB8AC3E}">
        <p14:creationId xmlns:p14="http://schemas.microsoft.com/office/powerpoint/2010/main" val="225324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1721" y="1484784"/>
            <a:ext cx="868058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Образовательные цели:</a:t>
            </a: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Закрепление представления о зимующих птицах.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Расширение словарного запаса по теме «Зимующие птицы»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(снегирь, ворона, синица, воробей, голубь, кормить,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голодный, помогать, кормушка, крыло, хвост, клюв)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Обучение составлению описательного рассказа.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57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689739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Sergei\Desktop\2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2861696" cy="27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28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73132" y="663613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Sergei\Desktop\bird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2" y="1985962"/>
            <a:ext cx="381000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28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677245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Sergei\Desktop\bombycilla_garrul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78" y="2348880"/>
            <a:ext cx="3155627" cy="349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54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8BCDE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34" y="1484784"/>
            <a:ext cx="8672567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Коррекционно-развивающие цели:</a:t>
            </a:r>
          </a:p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 диалогической речи, зрительного </a:t>
            </a:r>
          </a:p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внимания, мышления.</a:t>
            </a:r>
          </a:p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537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5" y="1484784"/>
            <a:ext cx="842493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Воспитательные цели: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навыков сотрудничества, взаимопонимания, доброжелательности, самостоятельности.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Воспитание любви и бережного отношения к природе.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742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484784"/>
            <a:ext cx="698477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Оборудование: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Картинки с изображением зимующих птиц.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Пьесы П. И. Чайковского из цикла «Времена года»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131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871319"/>
            <a:ext cx="691233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 наступлением зимы многие птицы </a:t>
            </a:r>
          </a:p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покидают родные края. Однако, немало </a:t>
            </a:r>
          </a:p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 них остается зимовать вместе с нами…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58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356510"/>
            <a:ext cx="8423490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grib-oxota.ru/wp-content/uploads/2013/04/s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33375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4129243" y="1859875"/>
            <a:ext cx="453507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Летом синицы питаются только насекомыми. Зимой насекомые прячутся, и птичкам приходится плохо, зимой они прилетают к нашим домам за помощью. Они будут клевать всё, что дадите: зерно, крупу, крошки хлеба, кусочки мяса, несолёного сала. </a:t>
            </a:r>
          </a:p>
        </p:txBody>
      </p:sp>
    </p:spTree>
    <p:extLst>
      <p:ext uri="{BB962C8B-B14F-4D97-AF65-F5344CB8AC3E}">
        <p14:creationId xmlns:p14="http://schemas.microsoft.com/office/powerpoint/2010/main" val="226378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0580" y="1695427"/>
            <a:ext cx="453507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Снегирь чуть крупнее воробья, очень плотного сложения, сверху голубовато-серая с чёрным шапочка, подбородком, крыльями и хвостом, белыми надхвостьем и полосой на крыле, щёки и грудь у самцов красные или красно-розовые.</a:t>
            </a:r>
          </a:p>
        </p:txBody>
      </p:sp>
      <p:pic>
        <p:nvPicPr>
          <p:cNvPr id="4098" name="Picture 2" descr="http://pics.livejournal.com/ulitka_kg/pic/000ap7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7968"/>
            <a:ext cx="3839790" cy="2533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220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голубей туловище светло-серое, с беловатым надхвостьем и двумя тёмными полосами на внешней стороне крыльев. Обладает прекрасным зрением – различает цвета</a:t>
            </a:r>
          </a:p>
        </p:txBody>
      </p:sp>
      <p:pic>
        <p:nvPicPr>
          <p:cNvPr id="5122" name="Picture 2" descr="http://upload.wikimedia.org/wikipedia/commons/d/de/Orsopapera-colombo_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65203"/>
            <a:ext cx="3270844" cy="2453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577503"/>
            <a:ext cx="7454369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радуги и ультрафиолетовые лучи. Питается растительными кормами: семенами, ягодами, плодами фруктовых деревьев.</a:t>
            </a:r>
          </a:p>
          <a:p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3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362</TotalTime>
  <Words>687</Words>
  <Application>Microsoft Office PowerPoint</Application>
  <PresentationFormat>Экран (4:3)</PresentationFormat>
  <Paragraphs>85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Century Gothic</vt:lpstr>
      <vt:lpstr>Garamond</vt:lpstr>
      <vt:lpstr>Savon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</dc:creator>
  <cp:lastModifiedBy>Валентин Пичугин</cp:lastModifiedBy>
  <cp:revision>54</cp:revision>
  <dcterms:created xsi:type="dcterms:W3CDTF">2013-11-30T07:31:00Z</dcterms:created>
  <dcterms:modified xsi:type="dcterms:W3CDTF">2022-02-08T10:54:14Z</dcterms:modified>
</cp:coreProperties>
</file>