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  <p:sldId id="257" r:id="rId3"/>
    <p:sldId id="260" r:id="rId4"/>
    <p:sldId id="259" r:id="rId5"/>
    <p:sldId id="258" r:id="rId6"/>
    <p:sldId id="261" r:id="rId7"/>
    <p:sldId id="262" r:id="rId8"/>
    <p:sldId id="265" r:id="rId9"/>
    <p:sldId id="270" r:id="rId10"/>
    <p:sldId id="268" r:id="rId11"/>
    <p:sldId id="27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5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1B1A5-C152-4EEB-972C-DB1275C42DB8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A17F8-8B8B-484E-8B8A-68115B6F3D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1B1A5-C152-4EEB-972C-DB1275C42DB8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A17F8-8B8B-484E-8B8A-68115B6F3D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1B1A5-C152-4EEB-972C-DB1275C42DB8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A17F8-8B8B-484E-8B8A-68115B6F3D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1B1A5-C152-4EEB-972C-DB1275C42DB8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A17F8-8B8B-484E-8B8A-68115B6F3D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1B1A5-C152-4EEB-972C-DB1275C42DB8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A17F8-8B8B-484E-8B8A-68115B6F3D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1B1A5-C152-4EEB-972C-DB1275C42DB8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A17F8-8B8B-484E-8B8A-68115B6F3D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1B1A5-C152-4EEB-972C-DB1275C42DB8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A17F8-8B8B-484E-8B8A-68115B6F3D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1B1A5-C152-4EEB-972C-DB1275C42DB8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A17F8-8B8B-484E-8B8A-68115B6F3D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1B1A5-C152-4EEB-972C-DB1275C42DB8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A17F8-8B8B-484E-8B8A-68115B6F3D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1B1A5-C152-4EEB-972C-DB1275C42DB8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A17F8-8B8B-484E-8B8A-68115B6F3D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1B1A5-C152-4EEB-972C-DB1275C42DB8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03A17F8-8B8B-484E-8B8A-68115B6F3D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371B1A5-C152-4EEB-972C-DB1275C42DB8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03A17F8-8B8B-484E-8B8A-68115B6F3D8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332656"/>
            <a:ext cx="7851648" cy="286774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ХИМИИ В 8 КЛАССЕ</a:t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«КИСЛОТЫ»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2576728"/>
          </a:xfrm>
        </p:spPr>
        <p:txBody>
          <a:bodyPr>
            <a:normAutofit fontScale="92500" lnSpcReduction="20000"/>
          </a:bodyPr>
          <a:lstStyle/>
          <a:p>
            <a:r>
              <a:rPr lang="ru-RU" sz="29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Автор: учитель химии</a:t>
            </a:r>
          </a:p>
          <a:p>
            <a:r>
              <a:rPr lang="ru-RU" sz="29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Багеева</a:t>
            </a:r>
            <a:r>
              <a:rPr lang="ru-RU" sz="29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Раиса Михайловна</a:t>
            </a:r>
          </a:p>
          <a:p>
            <a:endParaRPr lang="ru-RU" sz="29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9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МКОУ «</a:t>
            </a:r>
            <a:r>
              <a:rPr lang="ru-RU" sz="29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Сюромошурская</a:t>
            </a:r>
            <a:r>
              <a:rPr lang="ru-RU" sz="29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ООШ»</a:t>
            </a:r>
          </a:p>
          <a:p>
            <a:r>
              <a:rPr lang="ru-RU" sz="29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Селтинский</a:t>
            </a:r>
            <a:r>
              <a:rPr lang="ru-RU" sz="29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район УР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39213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исслот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Распознавание кислот</a:t>
            </a:r>
            <a:endParaRPr lang="ru-RU" sz="5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1. С помощью индикаторов (лакмус, универсальный индикатор)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2. При помощи оборудования цифровой лаборатории.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!рН кислот меньше 7!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в сахарной пудре,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мелком снегу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Найти тебя в тундре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сразу смогу.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Любишь понежиться,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Выждать свой срок…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Прыгай,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подснежница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мой туесок.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Л. Татьяничева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Admin\Мои документы\Downloads\клюк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за "ЛИ"?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за "МОН"?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звуках нету смысла,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 едва шепнут "ЛИМОН",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Сразу станет кисло.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 Сапгир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лимо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Тебе, наверно, не в новинку,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тащит он домой травинку,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которой трудно совладать.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Но, надо долг ему отдать,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Её он веса не боится -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Силён, малыш, как говорится.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самом лёгком весе нет его сильней,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Рекордсмен по силе. Это - …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ураве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ОБЩЕГО МЕЖДУ ЭТИМИ ОТГАДКАМИ</a:t>
            </a: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них содержится кислота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«КИСЛОТЫ»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КИСЛОТЫ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– СЛОЖНЫЕ ВЕЩЕСТВА, МОЛЕКУЛЫ КОТОРЫХ СОСТОЯТ ИЗ АТОМОВ ВОДОРОДА И КИСЛОТНОГО ОСТАТКА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78</TotalTime>
  <Words>98</Words>
  <Application>Microsoft Office PowerPoint</Application>
  <PresentationFormat>Экран (4:3)</PresentationFormat>
  <Paragraphs>18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УРОК ХИМИИ В 8 КЛАССЕ «КИСЛОТЫ»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Распознавание кислот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КИСЛОТЫ</dc:title>
  <dc:creator>Admin</dc:creator>
  <cp:lastModifiedBy>Раиса</cp:lastModifiedBy>
  <cp:revision>10</cp:revision>
  <dcterms:created xsi:type="dcterms:W3CDTF">2013-09-17T23:49:25Z</dcterms:created>
  <dcterms:modified xsi:type="dcterms:W3CDTF">2023-05-10T15:34:01Z</dcterms:modified>
</cp:coreProperties>
</file>