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18"/>
  </p:notesMasterIdLst>
  <p:handoutMasterIdLst>
    <p:handoutMasterId r:id="rId19"/>
  </p:handoutMasterIdLst>
  <p:sldIdLst>
    <p:sldId id="299" r:id="rId2"/>
    <p:sldId id="310" r:id="rId3"/>
    <p:sldId id="300" r:id="rId4"/>
    <p:sldId id="311" r:id="rId5"/>
    <p:sldId id="303" r:id="rId6"/>
    <p:sldId id="304" r:id="rId7"/>
    <p:sldId id="276" r:id="rId8"/>
    <p:sldId id="305" r:id="rId9"/>
    <p:sldId id="270" r:id="rId10"/>
    <p:sldId id="306" r:id="rId11"/>
    <p:sldId id="277" r:id="rId12"/>
    <p:sldId id="292" r:id="rId13"/>
    <p:sldId id="307" r:id="rId14"/>
    <p:sldId id="312" r:id="rId15"/>
    <p:sldId id="268" r:id="rId16"/>
    <p:sldId id="29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CAAE5"/>
    <a:srgbClr val="CC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96809" autoAdjust="0"/>
  </p:normalViewPr>
  <p:slideViewPr>
    <p:cSldViewPr>
      <p:cViewPr varScale="1">
        <p:scale>
          <a:sx n="86" d="100"/>
          <a:sy n="86" d="100"/>
        </p:scale>
        <p:origin x="-12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7" d="100"/>
          <a:sy n="47" d="100"/>
        </p:scale>
        <p:origin x="-126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5E21BF-3654-45C3-A967-A542D2056DD1}" type="doc">
      <dgm:prSet loTypeId="urn:microsoft.com/office/officeart/2005/8/layout/radial1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32921ED-36F5-4A29-98E2-1033A45E1C8E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4000" b="1" dirty="0" smtClean="0"/>
            <a:t>Шотландия</a:t>
          </a:r>
          <a:endParaRPr lang="ru-RU" sz="4000" b="1" dirty="0"/>
        </a:p>
      </dgm:t>
    </dgm:pt>
    <dgm:pt modelId="{23DCD6BF-E32E-4D8C-8E7E-127FAF051076}" type="parTrans" cxnId="{C0ACEB6F-1B5B-46EC-8A36-141860F1A7C9}">
      <dgm:prSet/>
      <dgm:spPr/>
      <dgm:t>
        <a:bodyPr/>
        <a:lstStyle/>
        <a:p>
          <a:endParaRPr lang="ru-RU"/>
        </a:p>
      </dgm:t>
    </dgm:pt>
    <dgm:pt modelId="{29937F96-0DC3-483D-8E83-89B7DF9B4D29}" type="sibTrans" cxnId="{C0ACEB6F-1B5B-46EC-8A36-141860F1A7C9}">
      <dgm:prSet/>
      <dgm:spPr/>
      <dgm:t>
        <a:bodyPr/>
        <a:lstStyle/>
        <a:p>
          <a:endParaRPr lang="ru-RU"/>
        </a:p>
      </dgm:t>
    </dgm:pt>
    <dgm:pt modelId="{B9594B98-AD60-4802-999E-70120A623BBB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6A2699A6-9BF5-4BD2-95F8-5E41D55E1785}" type="parTrans" cxnId="{A1F66C2E-EC71-4B29-8595-073A24B1D1A0}">
      <dgm:prSet/>
      <dgm:spPr/>
      <dgm:t>
        <a:bodyPr/>
        <a:lstStyle/>
        <a:p>
          <a:endParaRPr lang="ru-RU"/>
        </a:p>
      </dgm:t>
    </dgm:pt>
    <dgm:pt modelId="{00B82E2A-18C5-4CA6-BEA3-7B5A28B881A9}" type="sibTrans" cxnId="{A1F66C2E-EC71-4B29-8595-073A24B1D1A0}">
      <dgm:prSet/>
      <dgm:spPr/>
      <dgm:t>
        <a:bodyPr/>
        <a:lstStyle/>
        <a:p>
          <a:endParaRPr lang="ru-RU"/>
        </a:p>
      </dgm:t>
    </dgm:pt>
    <dgm:pt modelId="{D3418A91-B782-4E0C-81C0-5A2B9A61C4D9}">
      <dgm:prSet phldrT="[Текст]"/>
      <dgm:spPr>
        <a:solidFill>
          <a:srgbClr val="CCFFCC"/>
        </a:solidFill>
      </dgm:spPr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769D595F-9BBC-45D3-B24D-DB14E305A975}" type="parTrans" cxnId="{7B2C00B9-B5BF-4E49-BD48-5755D1FC8080}">
      <dgm:prSet/>
      <dgm:spPr/>
      <dgm:t>
        <a:bodyPr/>
        <a:lstStyle/>
        <a:p>
          <a:endParaRPr lang="ru-RU"/>
        </a:p>
      </dgm:t>
    </dgm:pt>
    <dgm:pt modelId="{25E483CF-9A39-4712-97CF-47C52FCFEDEA}" type="sibTrans" cxnId="{7B2C00B9-B5BF-4E49-BD48-5755D1FC8080}">
      <dgm:prSet/>
      <dgm:spPr/>
      <dgm:t>
        <a:bodyPr/>
        <a:lstStyle/>
        <a:p>
          <a:endParaRPr lang="ru-RU"/>
        </a:p>
      </dgm:t>
    </dgm:pt>
    <dgm:pt modelId="{823B60D9-4DC4-43CC-9951-40AA3655F921}">
      <dgm:prSet phldrT="[Текст]"/>
      <dgm:spPr>
        <a:solidFill>
          <a:srgbClr val="FCAAE5"/>
        </a:solidFill>
      </dgm:spPr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B94DD9E9-E2D0-425C-9D60-CF4B643382DA}" type="parTrans" cxnId="{66E26BE0-BB1A-42B5-BFB2-C80E79DF6A4C}">
      <dgm:prSet/>
      <dgm:spPr/>
      <dgm:t>
        <a:bodyPr/>
        <a:lstStyle/>
        <a:p>
          <a:endParaRPr lang="ru-RU"/>
        </a:p>
      </dgm:t>
    </dgm:pt>
    <dgm:pt modelId="{F97C39B1-E151-481F-872C-6FC942D81884}" type="sibTrans" cxnId="{66E26BE0-BB1A-42B5-BFB2-C80E79DF6A4C}">
      <dgm:prSet/>
      <dgm:spPr/>
      <dgm:t>
        <a:bodyPr/>
        <a:lstStyle/>
        <a:p>
          <a:endParaRPr lang="ru-RU"/>
        </a:p>
      </dgm:t>
    </dgm:pt>
    <dgm:pt modelId="{887F07F8-1436-43D2-B95C-B67AF8E5611A}">
      <dgm:prSet phldrT="[Текст]"/>
      <dgm:spPr>
        <a:solidFill>
          <a:srgbClr val="00B0F0"/>
        </a:solidFill>
      </dgm:spPr>
      <dgm:t>
        <a:bodyPr/>
        <a:lstStyle/>
        <a:p>
          <a:r>
            <a:rPr lang="ru-RU" dirty="0" smtClean="0"/>
            <a:t>?</a:t>
          </a:r>
          <a:endParaRPr lang="ru-RU" dirty="0"/>
        </a:p>
      </dgm:t>
    </dgm:pt>
    <dgm:pt modelId="{B6D87FFB-8C1F-48B2-B2B6-E9351EFA343F}" type="parTrans" cxnId="{BB238397-7EBF-441A-95A8-53450021B3D8}">
      <dgm:prSet/>
      <dgm:spPr/>
      <dgm:t>
        <a:bodyPr/>
        <a:lstStyle/>
        <a:p>
          <a:endParaRPr lang="ru-RU"/>
        </a:p>
      </dgm:t>
    </dgm:pt>
    <dgm:pt modelId="{D870397F-B85A-4934-9D44-F55A68045272}" type="sibTrans" cxnId="{BB238397-7EBF-441A-95A8-53450021B3D8}">
      <dgm:prSet/>
      <dgm:spPr/>
      <dgm:t>
        <a:bodyPr/>
        <a:lstStyle/>
        <a:p>
          <a:endParaRPr lang="ru-RU"/>
        </a:p>
      </dgm:t>
    </dgm:pt>
    <dgm:pt modelId="{F700E86E-3D1E-4EC7-A256-BA627C25C534}" type="pres">
      <dgm:prSet presAssocID="{E65E21BF-3654-45C3-A967-A542D2056DD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B51DAD-D76C-43DA-B6BE-87B7C36A065E}" type="pres">
      <dgm:prSet presAssocID="{D32921ED-36F5-4A29-98E2-1033A45E1C8E}" presName="centerShape" presStyleLbl="node0" presStyleIdx="0" presStyleCnt="1" custScaleX="213678" custScaleY="75710" custLinFactNeighborX="0" custLinFactNeighborY="15999"/>
      <dgm:spPr/>
      <dgm:t>
        <a:bodyPr/>
        <a:lstStyle/>
        <a:p>
          <a:endParaRPr lang="ru-RU"/>
        </a:p>
      </dgm:t>
    </dgm:pt>
    <dgm:pt modelId="{EF1AAAF2-F37D-4F4B-A45F-E4729EEF96D4}" type="pres">
      <dgm:prSet presAssocID="{6A2699A6-9BF5-4BD2-95F8-5E41D55E1785}" presName="Name9" presStyleLbl="parChTrans1D2" presStyleIdx="0" presStyleCnt="4"/>
      <dgm:spPr/>
      <dgm:t>
        <a:bodyPr/>
        <a:lstStyle/>
        <a:p>
          <a:endParaRPr lang="ru-RU"/>
        </a:p>
      </dgm:t>
    </dgm:pt>
    <dgm:pt modelId="{765522DE-90FA-4BD7-94BE-F8D86F61CFDE}" type="pres">
      <dgm:prSet presAssocID="{6A2699A6-9BF5-4BD2-95F8-5E41D55E1785}" presName="connTx" presStyleLbl="parChTrans1D2" presStyleIdx="0" presStyleCnt="4"/>
      <dgm:spPr/>
      <dgm:t>
        <a:bodyPr/>
        <a:lstStyle/>
        <a:p>
          <a:endParaRPr lang="ru-RU"/>
        </a:p>
      </dgm:t>
    </dgm:pt>
    <dgm:pt modelId="{334F682D-43FE-409F-988B-1027463EB615}" type="pres">
      <dgm:prSet presAssocID="{B9594B98-AD60-4802-999E-70120A623BBB}" presName="node" presStyleLbl="node1" presStyleIdx="0" presStyleCnt="4" custRadScaleRad="64237" custRadScaleInc="6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E14F1C-89AD-4691-8F0C-57E60EF61FD8}" type="pres">
      <dgm:prSet presAssocID="{769D595F-9BBC-45D3-B24D-DB14E305A975}" presName="Name9" presStyleLbl="parChTrans1D2" presStyleIdx="1" presStyleCnt="4"/>
      <dgm:spPr/>
      <dgm:t>
        <a:bodyPr/>
        <a:lstStyle/>
        <a:p>
          <a:endParaRPr lang="ru-RU"/>
        </a:p>
      </dgm:t>
    </dgm:pt>
    <dgm:pt modelId="{E2E68C67-2050-47E5-9F8B-CA4589F02C95}" type="pres">
      <dgm:prSet presAssocID="{769D595F-9BBC-45D3-B24D-DB14E305A975}" presName="connTx" presStyleLbl="parChTrans1D2" presStyleIdx="1" presStyleCnt="4"/>
      <dgm:spPr/>
      <dgm:t>
        <a:bodyPr/>
        <a:lstStyle/>
        <a:p>
          <a:endParaRPr lang="ru-RU"/>
        </a:p>
      </dgm:t>
    </dgm:pt>
    <dgm:pt modelId="{6825939D-851F-4785-B6F8-1E8CD37A7E24}" type="pres">
      <dgm:prSet presAssocID="{D3418A91-B782-4E0C-81C0-5A2B9A61C4D9}" presName="node" presStyleLbl="node1" presStyleIdx="1" presStyleCnt="4" custRadScaleRad="169051" custRadScaleInc="647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646895-5B2B-4135-B53F-2E02E6C72E39}" type="pres">
      <dgm:prSet presAssocID="{B94DD9E9-E2D0-425C-9D60-CF4B643382DA}" presName="Name9" presStyleLbl="parChTrans1D2" presStyleIdx="2" presStyleCnt="4"/>
      <dgm:spPr/>
      <dgm:t>
        <a:bodyPr/>
        <a:lstStyle/>
        <a:p>
          <a:endParaRPr lang="ru-RU"/>
        </a:p>
      </dgm:t>
    </dgm:pt>
    <dgm:pt modelId="{58FAAE3A-C78D-4256-85D2-E55AC36F8EF6}" type="pres">
      <dgm:prSet presAssocID="{B94DD9E9-E2D0-425C-9D60-CF4B643382DA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CD9844B-866D-475C-965B-244F2F3265DF}" type="pres">
      <dgm:prSet presAssocID="{823B60D9-4DC4-43CC-9951-40AA3655F921}" presName="node" presStyleLbl="node1" presStyleIdx="2" presStyleCnt="4" custRadScaleRad="111597" custRadScaleInc="-555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D2B887-4942-4256-94EB-89F2A829EAB0}" type="pres">
      <dgm:prSet presAssocID="{B6D87FFB-8C1F-48B2-B2B6-E9351EFA343F}" presName="Name9" presStyleLbl="parChTrans1D2" presStyleIdx="3" presStyleCnt="4"/>
      <dgm:spPr/>
      <dgm:t>
        <a:bodyPr/>
        <a:lstStyle/>
        <a:p>
          <a:endParaRPr lang="ru-RU"/>
        </a:p>
      </dgm:t>
    </dgm:pt>
    <dgm:pt modelId="{FBD44AD5-A243-421D-B729-46679DABA3FA}" type="pres">
      <dgm:prSet presAssocID="{B6D87FFB-8C1F-48B2-B2B6-E9351EFA343F}" presName="connTx" presStyleLbl="parChTrans1D2" presStyleIdx="3" presStyleCnt="4"/>
      <dgm:spPr/>
      <dgm:t>
        <a:bodyPr/>
        <a:lstStyle/>
        <a:p>
          <a:endParaRPr lang="ru-RU"/>
        </a:p>
      </dgm:t>
    </dgm:pt>
    <dgm:pt modelId="{17EC9A82-3616-4559-B02C-343AE5B95FFF}" type="pres">
      <dgm:prSet presAssocID="{887F07F8-1436-43D2-B95C-B67AF8E5611A}" presName="node" presStyleLbl="node1" presStyleIdx="3" presStyleCnt="4" custRadScaleRad="119954" custRadScaleInc="5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7E805E-1E89-4EB9-884F-7F222D2D7D67}" type="presOf" srcId="{823B60D9-4DC4-43CC-9951-40AA3655F921}" destId="{6CD9844B-866D-475C-965B-244F2F3265DF}" srcOrd="0" destOrd="0" presId="urn:microsoft.com/office/officeart/2005/8/layout/radial1"/>
    <dgm:cxn modelId="{5CDB20FE-5027-46E5-9DF8-CE4731233FBC}" type="presOf" srcId="{B9594B98-AD60-4802-999E-70120A623BBB}" destId="{334F682D-43FE-409F-988B-1027463EB615}" srcOrd="0" destOrd="0" presId="urn:microsoft.com/office/officeart/2005/8/layout/radial1"/>
    <dgm:cxn modelId="{030D0766-D6E8-4B85-ACC6-968F01F10BB2}" type="presOf" srcId="{6A2699A6-9BF5-4BD2-95F8-5E41D55E1785}" destId="{765522DE-90FA-4BD7-94BE-F8D86F61CFDE}" srcOrd="1" destOrd="0" presId="urn:microsoft.com/office/officeart/2005/8/layout/radial1"/>
    <dgm:cxn modelId="{57345707-EEFE-42A8-92A5-B2DDBC1F0383}" type="presOf" srcId="{B94DD9E9-E2D0-425C-9D60-CF4B643382DA}" destId="{0A646895-5B2B-4135-B53F-2E02E6C72E39}" srcOrd="0" destOrd="0" presId="urn:microsoft.com/office/officeart/2005/8/layout/radial1"/>
    <dgm:cxn modelId="{2CF45625-90A8-4127-8D47-697F7B54E9A5}" type="presOf" srcId="{887F07F8-1436-43D2-B95C-B67AF8E5611A}" destId="{17EC9A82-3616-4559-B02C-343AE5B95FFF}" srcOrd="0" destOrd="0" presId="urn:microsoft.com/office/officeart/2005/8/layout/radial1"/>
    <dgm:cxn modelId="{E9F1C376-7034-4B3B-81BA-07B0AF59F8F5}" type="presOf" srcId="{D3418A91-B782-4E0C-81C0-5A2B9A61C4D9}" destId="{6825939D-851F-4785-B6F8-1E8CD37A7E24}" srcOrd="0" destOrd="0" presId="urn:microsoft.com/office/officeart/2005/8/layout/radial1"/>
    <dgm:cxn modelId="{F0936608-29F7-422B-80DB-EEC80BBA5316}" type="presOf" srcId="{B6D87FFB-8C1F-48B2-B2B6-E9351EFA343F}" destId="{FBD44AD5-A243-421D-B729-46679DABA3FA}" srcOrd="1" destOrd="0" presId="urn:microsoft.com/office/officeart/2005/8/layout/radial1"/>
    <dgm:cxn modelId="{A1F66C2E-EC71-4B29-8595-073A24B1D1A0}" srcId="{D32921ED-36F5-4A29-98E2-1033A45E1C8E}" destId="{B9594B98-AD60-4802-999E-70120A623BBB}" srcOrd="0" destOrd="0" parTransId="{6A2699A6-9BF5-4BD2-95F8-5E41D55E1785}" sibTransId="{00B82E2A-18C5-4CA6-BEA3-7B5A28B881A9}"/>
    <dgm:cxn modelId="{C0ACEB6F-1B5B-46EC-8A36-141860F1A7C9}" srcId="{E65E21BF-3654-45C3-A967-A542D2056DD1}" destId="{D32921ED-36F5-4A29-98E2-1033A45E1C8E}" srcOrd="0" destOrd="0" parTransId="{23DCD6BF-E32E-4D8C-8E7E-127FAF051076}" sibTransId="{29937F96-0DC3-483D-8E83-89B7DF9B4D29}"/>
    <dgm:cxn modelId="{ABB52772-81FD-40F8-BFBF-370532192D17}" type="presOf" srcId="{D32921ED-36F5-4A29-98E2-1033A45E1C8E}" destId="{E7B51DAD-D76C-43DA-B6BE-87B7C36A065E}" srcOrd="0" destOrd="0" presId="urn:microsoft.com/office/officeart/2005/8/layout/radial1"/>
    <dgm:cxn modelId="{66E26BE0-BB1A-42B5-BFB2-C80E79DF6A4C}" srcId="{D32921ED-36F5-4A29-98E2-1033A45E1C8E}" destId="{823B60D9-4DC4-43CC-9951-40AA3655F921}" srcOrd="2" destOrd="0" parTransId="{B94DD9E9-E2D0-425C-9D60-CF4B643382DA}" sibTransId="{F97C39B1-E151-481F-872C-6FC942D81884}"/>
    <dgm:cxn modelId="{38CB40A6-380F-4228-8AED-7CE7AEEF0965}" type="presOf" srcId="{769D595F-9BBC-45D3-B24D-DB14E305A975}" destId="{E2E68C67-2050-47E5-9F8B-CA4589F02C95}" srcOrd="1" destOrd="0" presId="urn:microsoft.com/office/officeart/2005/8/layout/radial1"/>
    <dgm:cxn modelId="{7260B952-4185-464A-9647-CE67395DCB5B}" type="presOf" srcId="{B6D87FFB-8C1F-48B2-B2B6-E9351EFA343F}" destId="{34D2B887-4942-4256-94EB-89F2A829EAB0}" srcOrd="0" destOrd="0" presId="urn:microsoft.com/office/officeart/2005/8/layout/radial1"/>
    <dgm:cxn modelId="{7B2C00B9-B5BF-4E49-BD48-5755D1FC8080}" srcId="{D32921ED-36F5-4A29-98E2-1033A45E1C8E}" destId="{D3418A91-B782-4E0C-81C0-5A2B9A61C4D9}" srcOrd="1" destOrd="0" parTransId="{769D595F-9BBC-45D3-B24D-DB14E305A975}" sibTransId="{25E483CF-9A39-4712-97CF-47C52FCFEDEA}"/>
    <dgm:cxn modelId="{CFC5EC01-4F4C-4B2E-81F0-B42E36F99A25}" type="presOf" srcId="{769D595F-9BBC-45D3-B24D-DB14E305A975}" destId="{1EE14F1C-89AD-4691-8F0C-57E60EF61FD8}" srcOrd="0" destOrd="0" presId="urn:microsoft.com/office/officeart/2005/8/layout/radial1"/>
    <dgm:cxn modelId="{DA54F24E-0296-4470-8BD2-CCD5CFEE0E16}" type="presOf" srcId="{6A2699A6-9BF5-4BD2-95F8-5E41D55E1785}" destId="{EF1AAAF2-F37D-4F4B-A45F-E4729EEF96D4}" srcOrd="0" destOrd="0" presId="urn:microsoft.com/office/officeart/2005/8/layout/radial1"/>
    <dgm:cxn modelId="{BB238397-7EBF-441A-95A8-53450021B3D8}" srcId="{D32921ED-36F5-4A29-98E2-1033A45E1C8E}" destId="{887F07F8-1436-43D2-B95C-B67AF8E5611A}" srcOrd="3" destOrd="0" parTransId="{B6D87FFB-8C1F-48B2-B2B6-E9351EFA343F}" sibTransId="{D870397F-B85A-4934-9D44-F55A68045272}"/>
    <dgm:cxn modelId="{3FFD62B5-23E3-4FCA-ADAA-5DAE83DE1E1C}" type="presOf" srcId="{E65E21BF-3654-45C3-A967-A542D2056DD1}" destId="{F700E86E-3D1E-4EC7-A256-BA627C25C534}" srcOrd="0" destOrd="0" presId="urn:microsoft.com/office/officeart/2005/8/layout/radial1"/>
    <dgm:cxn modelId="{87234DAA-9CCE-44C4-861C-E90A9A07A91E}" type="presOf" srcId="{B94DD9E9-E2D0-425C-9D60-CF4B643382DA}" destId="{58FAAE3A-C78D-4256-85D2-E55AC36F8EF6}" srcOrd="1" destOrd="0" presId="urn:microsoft.com/office/officeart/2005/8/layout/radial1"/>
    <dgm:cxn modelId="{81A1E90C-B45D-4B84-A144-ADF4EB3CE937}" type="presParOf" srcId="{F700E86E-3D1E-4EC7-A256-BA627C25C534}" destId="{E7B51DAD-D76C-43DA-B6BE-87B7C36A065E}" srcOrd="0" destOrd="0" presId="urn:microsoft.com/office/officeart/2005/8/layout/radial1"/>
    <dgm:cxn modelId="{CEDBBB22-CDF9-48C7-8DC3-04D2CBC9BF28}" type="presParOf" srcId="{F700E86E-3D1E-4EC7-A256-BA627C25C534}" destId="{EF1AAAF2-F37D-4F4B-A45F-E4729EEF96D4}" srcOrd="1" destOrd="0" presId="urn:microsoft.com/office/officeart/2005/8/layout/radial1"/>
    <dgm:cxn modelId="{F5830CA7-EE99-416D-AD56-DD68EB3BB9AB}" type="presParOf" srcId="{EF1AAAF2-F37D-4F4B-A45F-E4729EEF96D4}" destId="{765522DE-90FA-4BD7-94BE-F8D86F61CFDE}" srcOrd="0" destOrd="0" presId="urn:microsoft.com/office/officeart/2005/8/layout/radial1"/>
    <dgm:cxn modelId="{80AABD24-3164-4B27-907C-8E8F6B144658}" type="presParOf" srcId="{F700E86E-3D1E-4EC7-A256-BA627C25C534}" destId="{334F682D-43FE-409F-988B-1027463EB615}" srcOrd="2" destOrd="0" presId="urn:microsoft.com/office/officeart/2005/8/layout/radial1"/>
    <dgm:cxn modelId="{BA340065-4062-4050-9484-F76BBC2E80AF}" type="presParOf" srcId="{F700E86E-3D1E-4EC7-A256-BA627C25C534}" destId="{1EE14F1C-89AD-4691-8F0C-57E60EF61FD8}" srcOrd="3" destOrd="0" presId="urn:microsoft.com/office/officeart/2005/8/layout/radial1"/>
    <dgm:cxn modelId="{4FB071C9-D587-462B-8384-83C3DB0DFD79}" type="presParOf" srcId="{1EE14F1C-89AD-4691-8F0C-57E60EF61FD8}" destId="{E2E68C67-2050-47E5-9F8B-CA4589F02C95}" srcOrd="0" destOrd="0" presId="urn:microsoft.com/office/officeart/2005/8/layout/radial1"/>
    <dgm:cxn modelId="{6E2FEBB1-6024-4208-8ACD-D237E8CB25C6}" type="presParOf" srcId="{F700E86E-3D1E-4EC7-A256-BA627C25C534}" destId="{6825939D-851F-4785-B6F8-1E8CD37A7E24}" srcOrd="4" destOrd="0" presId="urn:microsoft.com/office/officeart/2005/8/layout/radial1"/>
    <dgm:cxn modelId="{C28DF47C-7D0A-458B-8EEE-CB4C1D95811D}" type="presParOf" srcId="{F700E86E-3D1E-4EC7-A256-BA627C25C534}" destId="{0A646895-5B2B-4135-B53F-2E02E6C72E39}" srcOrd="5" destOrd="0" presId="urn:microsoft.com/office/officeart/2005/8/layout/radial1"/>
    <dgm:cxn modelId="{5D4DACFF-60B9-416E-A61E-831ABB60B6B9}" type="presParOf" srcId="{0A646895-5B2B-4135-B53F-2E02E6C72E39}" destId="{58FAAE3A-C78D-4256-85D2-E55AC36F8EF6}" srcOrd="0" destOrd="0" presId="urn:microsoft.com/office/officeart/2005/8/layout/radial1"/>
    <dgm:cxn modelId="{35B9C390-E685-44DC-80CF-2240BF6FAED0}" type="presParOf" srcId="{F700E86E-3D1E-4EC7-A256-BA627C25C534}" destId="{6CD9844B-866D-475C-965B-244F2F3265DF}" srcOrd="6" destOrd="0" presId="urn:microsoft.com/office/officeart/2005/8/layout/radial1"/>
    <dgm:cxn modelId="{5869B82F-9A69-4F48-A7C1-7B1B4E829E6A}" type="presParOf" srcId="{F700E86E-3D1E-4EC7-A256-BA627C25C534}" destId="{34D2B887-4942-4256-94EB-89F2A829EAB0}" srcOrd="7" destOrd="0" presId="urn:microsoft.com/office/officeart/2005/8/layout/radial1"/>
    <dgm:cxn modelId="{25D1FB4C-CCC2-488D-9E3B-8C0F84EAA24B}" type="presParOf" srcId="{34D2B887-4942-4256-94EB-89F2A829EAB0}" destId="{FBD44AD5-A243-421D-B729-46679DABA3FA}" srcOrd="0" destOrd="0" presId="urn:microsoft.com/office/officeart/2005/8/layout/radial1"/>
    <dgm:cxn modelId="{FA1FB4AD-141C-464A-9E85-3BBB18EE0E2C}" type="presParOf" srcId="{F700E86E-3D1E-4EC7-A256-BA627C25C534}" destId="{17EC9A82-3616-4559-B02C-343AE5B95FFF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3AB9A4-BBDB-4FAB-B6C0-4781C918892D}" type="doc">
      <dgm:prSet loTypeId="urn:microsoft.com/office/officeart/2005/8/layout/radial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514FB56-1AEE-4AC8-8DE5-D4F72A732A49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3200" b="1" dirty="0" smtClean="0"/>
            <a:t>Шотландия</a:t>
          </a:r>
          <a:endParaRPr lang="ru-RU" sz="3200" b="1" dirty="0"/>
        </a:p>
      </dgm:t>
    </dgm:pt>
    <dgm:pt modelId="{FCA1A338-B4AC-42FE-9068-C557C9F5E2BD}" type="parTrans" cxnId="{7818EB80-ADA9-476A-B226-57CCBBA11A6E}">
      <dgm:prSet/>
      <dgm:spPr/>
      <dgm:t>
        <a:bodyPr/>
        <a:lstStyle/>
        <a:p>
          <a:endParaRPr lang="ru-RU"/>
        </a:p>
      </dgm:t>
    </dgm:pt>
    <dgm:pt modelId="{8475AED1-C7F2-41CB-AAF5-9382D1C31A0A}" type="sibTrans" cxnId="{7818EB80-ADA9-476A-B226-57CCBBA11A6E}">
      <dgm:prSet/>
      <dgm:spPr/>
      <dgm:t>
        <a:bodyPr/>
        <a:lstStyle/>
        <a:p>
          <a:endParaRPr lang="ru-RU"/>
        </a:p>
      </dgm:t>
    </dgm:pt>
    <dgm:pt modelId="{BA8C8684-B499-42FE-80E1-8F1EE3913377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97B3AB2-5BE0-446F-BFC8-532FBDFE67CE}" type="parTrans" cxnId="{AA3E2BB0-41B5-4C08-B316-B8402F6F5FA6}">
      <dgm:prSet/>
      <dgm:spPr/>
      <dgm:t>
        <a:bodyPr/>
        <a:lstStyle/>
        <a:p>
          <a:endParaRPr lang="ru-RU"/>
        </a:p>
      </dgm:t>
    </dgm:pt>
    <dgm:pt modelId="{E0CE7A69-2998-485C-A01E-5C4894A072BA}" type="sibTrans" cxnId="{AA3E2BB0-41B5-4C08-B316-B8402F6F5FA6}">
      <dgm:prSet/>
      <dgm:spPr/>
      <dgm:t>
        <a:bodyPr/>
        <a:lstStyle/>
        <a:p>
          <a:endParaRPr lang="ru-RU"/>
        </a:p>
      </dgm:t>
    </dgm:pt>
    <dgm:pt modelId="{D9C25A35-B787-4D76-9B6D-9C5088C743C2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948C154-BEF8-427C-8DAB-0725F99B1398}" type="parTrans" cxnId="{93E5700C-FE7D-4B41-B880-66606E974ADD}">
      <dgm:prSet/>
      <dgm:spPr/>
      <dgm:t>
        <a:bodyPr/>
        <a:lstStyle/>
        <a:p>
          <a:endParaRPr lang="ru-RU"/>
        </a:p>
      </dgm:t>
    </dgm:pt>
    <dgm:pt modelId="{19BA254E-31EF-419C-986E-F1FF2C2C28DF}" type="sibTrans" cxnId="{93E5700C-FE7D-4B41-B880-66606E974ADD}">
      <dgm:prSet/>
      <dgm:spPr/>
      <dgm:t>
        <a:bodyPr/>
        <a:lstStyle/>
        <a:p>
          <a:endParaRPr lang="ru-RU"/>
        </a:p>
      </dgm:t>
    </dgm:pt>
    <dgm:pt modelId="{414EBB39-88B2-43AD-A433-D45DE7C11383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D0EBE8BD-0ED3-46AC-A26B-9AE8EB64E1F1}" type="parTrans" cxnId="{9A509000-BC8C-4C64-83C4-EFD2395834A4}">
      <dgm:prSet/>
      <dgm:spPr/>
      <dgm:t>
        <a:bodyPr/>
        <a:lstStyle/>
        <a:p>
          <a:endParaRPr lang="ru-RU"/>
        </a:p>
      </dgm:t>
    </dgm:pt>
    <dgm:pt modelId="{0CBF7131-D00B-4D27-A1A4-F0934BC49D9D}" type="sibTrans" cxnId="{9A509000-BC8C-4C64-83C4-EFD2395834A4}">
      <dgm:prSet/>
      <dgm:spPr/>
      <dgm:t>
        <a:bodyPr/>
        <a:lstStyle/>
        <a:p>
          <a:endParaRPr lang="ru-RU"/>
        </a:p>
      </dgm:t>
    </dgm:pt>
    <dgm:pt modelId="{CE5E2CD9-8F97-4339-B1A3-FEE78D82BB68}">
      <dgm:prSet phldrT="[Текст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09B98001-0CEA-4328-A664-2EC54706E8AD}" type="sibTrans" cxnId="{7A793856-05E3-4964-9C85-2832274795CD}">
      <dgm:prSet/>
      <dgm:spPr/>
      <dgm:t>
        <a:bodyPr/>
        <a:lstStyle/>
        <a:p>
          <a:endParaRPr lang="ru-RU"/>
        </a:p>
      </dgm:t>
    </dgm:pt>
    <dgm:pt modelId="{4F02FEAF-9130-40D8-956B-C5C66A095CE5}" type="parTrans" cxnId="{7A793856-05E3-4964-9C85-2832274795CD}">
      <dgm:prSet/>
      <dgm:spPr/>
      <dgm:t>
        <a:bodyPr/>
        <a:lstStyle/>
        <a:p>
          <a:endParaRPr lang="ru-RU"/>
        </a:p>
      </dgm:t>
    </dgm:pt>
    <dgm:pt modelId="{65949488-AF36-44AA-B444-DD68309C5CBD}" type="pres">
      <dgm:prSet presAssocID="{763AB9A4-BBDB-4FAB-B6C0-4781C918892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2F6F01-9F79-45BD-822C-503F200EFFF2}" type="pres">
      <dgm:prSet presAssocID="{8514FB56-1AEE-4AC8-8DE5-D4F72A732A49}" presName="centerShape" presStyleLbl="node0" presStyleIdx="0" presStyleCnt="1" custScaleX="167731" custLinFactNeighborX="3235" custLinFactNeighborY="5025"/>
      <dgm:spPr/>
      <dgm:t>
        <a:bodyPr/>
        <a:lstStyle/>
        <a:p>
          <a:endParaRPr lang="ru-RU"/>
        </a:p>
      </dgm:t>
    </dgm:pt>
    <dgm:pt modelId="{5B9283F2-200A-46D6-BE76-42ED03509359}" type="pres">
      <dgm:prSet presAssocID="{497B3AB2-5BE0-446F-BFC8-532FBDFE67CE}" presName="Name9" presStyleLbl="parChTrans1D2" presStyleIdx="0" presStyleCnt="4"/>
      <dgm:spPr/>
      <dgm:t>
        <a:bodyPr/>
        <a:lstStyle/>
        <a:p>
          <a:endParaRPr lang="ru-RU"/>
        </a:p>
      </dgm:t>
    </dgm:pt>
    <dgm:pt modelId="{C46300A3-E6B8-4923-A450-17959749B755}" type="pres">
      <dgm:prSet presAssocID="{497B3AB2-5BE0-446F-BFC8-532FBDFE67CE}" presName="connTx" presStyleLbl="parChTrans1D2" presStyleIdx="0" presStyleCnt="4"/>
      <dgm:spPr/>
      <dgm:t>
        <a:bodyPr/>
        <a:lstStyle/>
        <a:p>
          <a:endParaRPr lang="ru-RU"/>
        </a:p>
      </dgm:t>
    </dgm:pt>
    <dgm:pt modelId="{0CA87149-2260-48DD-9600-030C5825C48E}" type="pres">
      <dgm:prSet presAssocID="{BA8C8684-B499-42FE-80E1-8F1EE3913377}" presName="node" presStyleLbl="node1" presStyleIdx="0" presStyleCnt="4" custScaleX="238641" custScaleY="152676" custRadScaleRad="93295" custRadScaleInc="344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2FC2E-3050-4ABB-B997-44EB739E101B}" type="pres">
      <dgm:prSet presAssocID="{4F02FEAF-9130-40D8-956B-C5C66A095CE5}" presName="Name9" presStyleLbl="parChTrans1D2" presStyleIdx="1" presStyleCnt="4"/>
      <dgm:spPr/>
      <dgm:t>
        <a:bodyPr/>
        <a:lstStyle/>
        <a:p>
          <a:endParaRPr lang="ru-RU"/>
        </a:p>
      </dgm:t>
    </dgm:pt>
    <dgm:pt modelId="{28603C8C-5E6B-4303-A9D9-8160C8A1DB8F}" type="pres">
      <dgm:prSet presAssocID="{4F02FEAF-9130-40D8-956B-C5C66A095CE5}" presName="connTx" presStyleLbl="parChTrans1D2" presStyleIdx="1" presStyleCnt="4"/>
      <dgm:spPr/>
      <dgm:t>
        <a:bodyPr/>
        <a:lstStyle/>
        <a:p>
          <a:endParaRPr lang="ru-RU"/>
        </a:p>
      </dgm:t>
    </dgm:pt>
    <dgm:pt modelId="{FCEEF9E0-ED4E-4BAB-A978-D60EF8C01D7C}" type="pres">
      <dgm:prSet presAssocID="{CE5E2CD9-8F97-4339-B1A3-FEE78D82BB68}" presName="node" presStyleLbl="node1" presStyleIdx="1" presStyleCnt="4" custScaleX="107525" custRadScaleRad="151371" custRadScaleInc="67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571084-EAD2-48AA-8773-AEF86E24B0F4}" type="pres">
      <dgm:prSet presAssocID="{3948C154-BEF8-427C-8DAB-0725F99B1398}" presName="Name9" presStyleLbl="parChTrans1D2" presStyleIdx="2" presStyleCnt="4"/>
      <dgm:spPr/>
      <dgm:t>
        <a:bodyPr/>
        <a:lstStyle/>
        <a:p>
          <a:endParaRPr lang="ru-RU"/>
        </a:p>
      </dgm:t>
    </dgm:pt>
    <dgm:pt modelId="{6A485789-F4DF-4218-A1BE-7352F8C664B2}" type="pres">
      <dgm:prSet presAssocID="{3948C154-BEF8-427C-8DAB-0725F99B1398}" presName="connTx" presStyleLbl="parChTrans1D2" presStyleIdx="2" presStyleCnt="4"/>
      <dgm:spPr/>
      <dgm:t>
        <a:bodyPr/>
        <a:lstStyle/>
        <a:p>
          <a:endParaRPr lang="ru-RU"/>
        </a:p>
      </dgm:t>
    </dgm:pt>
    <dgm:pt modelId="{A4432B97-4C73-46C2-8F41-6995872786AF}" type="pres">
      <dgm:prSet presAssocID="{D9C25A35-B787-4D76-9B6D-9C5088C743C2}" presName="node" presStyleLbl="node1" presStyleIdx="2" presStyleCnt="4" custScaleX="92159" custScaleY="107687" custRadScaleRad="99549" custRadScaleInc="-52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547E63-CA69-4005-BD49-8220A6B4C47A}" type="pres">
      <dgm:prSet presAssocID="{D0EBE8BD-0ED3-46AC-A26B-9AE8EB64E1F1}" presName="Name9" presStyleLbl="parChTrans1D2" presStyleIdx="3" presStyleCnt="4"/>
      <dgm:spPr/>
      <dgm:t>
        <a:bodyPr/>
        <a:lstStyle/>
        <a:p>
          <a:endParaRPr lang="ru-RU"/>
        </a:p>
      </dgm:t>
    </dgm:pt>
    <dgm:pt modelId="{554944EF-BDC7-4495-AED1-9C0ADA59ECB3}" type="pres">
      <dgm:prSet presAssocID="{D0EBE8BD-0ED3-46AC-A26B-9AE8EB64E1F1}" presName="connTx" presStyleLbl="parChTrans1D2" presStyleIdx="3" presStyleCnt="4"/>
      <dgm:spPr/>
      <dgm:t>
        <a:bodyPr/>
        <a:lstStyle/>
        <a:p>
          <a:endParaRPr lang="ru-RU"/>
        </a:p>
      </dgm:t>
    </dgm:pt>
    <dgm:pt modelId="{A77E7A72-E98E-4473-B96C-2763FA6918B2}" type="pres">
      <dgm:prSet presAssocID="{414EBB39-88B2-43AD-A433-D45DE7C11383}" presName="node" presStyleLbl="node1" presStyleIdx="3" presStyleCnt="4" custScaleX="153425" custScaleY="152839" custRadScaleRad="124389" custRadScaleInc="162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2985C4-6CEC-47D2-AB9B-7ECAEE6A9928}" type="presOf" srcId="{4F02FEAF-9130-40D8-956B-C5C66A095CE5}" destId="{28603C8C-5E6B-4303-A9D9-8160C8A1DB8F}" srcOrd="1" destOrd="0" presId="urn:microsoft.com/office/officeart/2005/8/layout/radial1"/>
    <dgm:cxn modelId="{AA3E2BB0-41B5-4C08-B316-B8402F6F5FA6}" srcId="{8514FB56-1AEE-4AC8-8DE5-D4F72A732A49}" destId="{BA8C8684-B499-42FE-80E1-8F1EE3913377}" srcOrd="0" destOrd="0" parTransId="{497B3AB2-5BE0-446F-BFC8-532FBDFE67CE}" sibTransId="{E0CE7A69-2998-485C-A01E-5C4894A072BA}"/>
    <dgm:cxn modelId="{9A509000-BC8C-4C64-83C4-EFD2395834A4}" srcId="{8514FB56-1AEE-4AC8-8DE5-D4F72A732A49}" destId="{414EBB39-88B2-43AD-A433-D45DE7C11383}" srcOrd="3" destOrd="0" parTransId="{D0EBE8BD-0ED3-46AC-A26B-9AE8EB64E1F1}" sibTransId="{0CBF7131-D00B-4D27-A1A4-F0934BC49D9D}"/>
    <dgm:cxn modelId="{2EAE4EF6-83E4-43BB-8579-64F05A80B8B3}" type="presOf" srcId="{D0EBE8BD-0ED3-46AC-A26B-9AE8EB64E1F1}" destId="{554944EF-BDC7-4495-AED1-9C0ADA59ECB3}" srcOrd="1" destOrd="0" presId="urn:microsoft.com/office/officeart/2005/8/layout/radial1"/>
    <dgm:cxn modelId="{2C3E96E0-F502-4CFF-886B-903C5A1F506D}" type="presOf" srcId="{763AB9A4-BBDB-4FAB-B6C0-4781C918892D}" destId="{65949488-AF36-44AA-B444-DD68309C5CBD}" srcOrd="0" destOrd="0" presId="urn:microsoft.com/office/officeart/2005/8/layout/radial1"/>
    <dgm:cxn modelId="{7A793856-05E3-4964-9C85-2832274795CD}" srcId="{8514FB56-1AEE-4AC8-8DE5-D4F72A732A49}" destId="{CE5E2CD9-8F97-4339-B1A3-FEE78D82BB68}" srcOrd="1" destOrd="0" parTransId="{4F02FEAF-9130-40D8-956B-C5C66A095CE5}" sibTransId="{09B98001-0CEA-4328-A664-2EC54706E8AD}"/>
    <dgm:cxn modelId="{93E5700C-FE7D-4B41-B880-66606E974ADD}" srcId="{8514FB56-1AEE-4AC8-8DE5-D4F72A732A49}" destId="{D9C25A35-B787-4D76-9B6D-9C5088C743C2}" srcOrd="2" destOrd="0" parTransId="{3948C154-BEF8-427C-8DAB-0725F99B1398}" sibTransId="{19BA254E-31EF-419C-986E-F1FF2C2C28DF}"/>
    <dgm:cxn modelId="{4C477FC2-DBC0-4F27-A575-33642811B2FF}" type="presOf" srcId="{CE5E2CD9-8F97-4339-B1A3-FEE78D82BB68}" destId="{FCEEF9E0-ED4E-4BAB-A978-D60EF8C01D7C}" srcOrd="0" destOrd="0" presId="urn:microsoft.com/office/officeart/2005/8/layout/radial1"/>
    <dgm:cxn modelId="{9F8C6094-4EBF-428A-BB1A-70C380475E12}" type="presOf" srcId="{497B3AB2-5BE0-446F-BFC8-532FBDFE67CE}" destId="{5B9283F2-200A-46D6-BE76-42ED03509359}" srcOrd="0" destOrd="0" presId="urn:microsoft.com/office/officeart/2005/8/layout/radial1"/>
    <dgm:cxn modelId="{A502E0C1-1C02-499B-A952-6851F1E6F944}" type="presOf" srcId="{3948C154-BEF8-427C-8DAB-0725F99B1398}" destId="{6A485789-F4DF-4218-A1BE-7352F8C664B2}" srcOrd="1" destOrd="0" presId="urn:microsoft.com/office/officeart/2005/8/layout/radial1"/>
    <dgm:cxn modelId="{26709AF8-8CE6-462E-867F-ED8F84FFE7B1}" type="presOf" srcId="{D9C25A35-B787-4D76-9B6D-9C5088C743C2}" destId="{A4432B97-4C73-46C2-8F41-6995872786AF}" srcOrd="0" destOrd="0" presId="urn:microsoft.com/office/officeart/2005/8/layout/radial1"/>
    <dgm:cxn modelId="{7C77B806-095C-417D-B620-C13ED471F98F}" type="presOf" srcId="{BA8C8684-B499-42FE-80E1-8F1EE3913377}" destId="{0CA87149-2260-48DD-9600-030C5825C48E}" srcOrd="0" destOrd="0" presId="urn:microsoft.com/office/officeart/2005/8/layout/radial1"/>
    <dgm:cxn modelId="{B462AF72-D0BF-458A-93CA-8B980EC44835}" type="presOf" srcId="{3948C154-BEF8-427C-8DAB-0725F99B1398}" destId="{B7571084-EAD2-48AA-8773-AEF86E24B0F4}" srcOrd="0" destOrd="0" presId="urn:microsoft.com/office/officeart/2005/8/layout/radial1"/>
    <dgm:cxn modelId="{87A96279-9FE0-4F79-9A4A-A17E2E5CEFA5}" type="presOf" srcId="{4F02FEAF-9130-40D8-956B-C5C66A095CE5}" destId="{9892FC2E-3050-4ABB-B997-44EB739E101B}" srcOrd="0" destOrd="0" presId="urn:microsoft.com/office/officeart/2005/8/layout/radial1"/>
    <dgm:cxn modelId="{47A3A31E-1BCF-4315-8082-4A1D17A398C4}" type="presOf" srcId="{D0EBE8BD-0ED3-46AC-A26B-9AE8EB64E1F1}" destId="{E9547E63-CA69-4005-BD49-8220A6B4C47A}" srcOrd="0" destOrd="0" presId="urn:microsoft.com/office/officeart/2005/8/layout/radial1"/>
    <dgm:cxn modelId="{7818EB80-ADA9-476A-B226-57CCBBA11A6E}" srcId="{763AB9A4-BBDB-4FAB-B6C0-4781C918892D}" destId="{8514FB56-1AEE-4AC8-8DE5-D4F72A732A49}" srcOrd="0" destOrd="0" parTransId="{FCA1A338-B4AC-42FE-9068-C557C9F5E2BD}" sibTransId="{8475AED1-C7F2-41CB-AAF5-9382D1C31A0A}"/>
    <dgm:cxn modelId="{A64384B6-A6E2-4FCC-8B74-E3D27D7848D4}" type="presOf" srcId="{8514FB56-1AEE-4AC8-8DE5-D4F72A732A49}" destId="{212F6F01-9F79-45BD-822C-503F200EFFF2}" srcOrd="0" destOrd="0" presId="urn:microsoft.com/office/officeart/2005/8/layout/radial1"/>
    <dgm:cxn modelId="{EF295D78-6506-4631-BFC0-4631330A367A}" type="presOf" srcId="{497B3AB2-5BE0-446F-BFC8-532FBDFE67CE}" destId="{C46300A3-E6B8-4923-A450-17959749B755}" srcOrd="1" destOrd="0" presId="urn:microsoft.com/office/officeart/2005/8/layout/radial1"/>
    <dgm:cxn modelId="{876E2E9B-25A5-46F0-A727-8AAD3905C90F}" type="presOf" srcId="{414EBB39-88B2-43AD-A433-D45DE7C11383}" destId="{A77E7A72-E98E-4473-B96C-2763FA6918B2}" srcOrd="0" destOrd="0" presId="urn:microsoft.com/office/officeart/2005/8/layout/radial1"/>
    <dgm:cxn modelId="{6C1E652B-6E43-41B5-B9A8-3D38F9C0718C}" type="presParOf" srcId="{65949488-AF36-44AA-B444-DD68309C5CBD}" destId="{212F6F01-9F79-45BD-822C-503F200EFFF2}" srcOrd="0" destOrd="0" presId="urn:microsoft.com/office/officeart/2005/8/layout/radial1"/>
    <dgm:cxn modelId="{0B05C2E1-6233-4E11-A081-F70A7E982288}" type="presParOf" srcId="{65949488-AF36-44AA-B444-DD68309C5CBD}" destId="{5B9283F2-200A-46D6-BE76-42ED03509359}" srcOrd="1" destOrd="0" presId="urn:microsoft.com/office/officeart/2005/8/layout/radial1"/>
    <dgm:cxn modelId="{87F248A6-D73A-440F-9068-B5C15DF6E530}" type="presParOf" srcId="{5B9283F2-200A-46D6-BE76-42ED03509359}" destId="{C46300A3-E6B8-4923-A450-17959749B755}" srcOrd="0" destOrd="0" presId="urn:microsoft.com/office/officeart/2005/8/layout/radial1"/>
    <dgm:cxn modelId="{7354260D-9B70-49F7-A3E5-95CDD1546D64}" type="presParOf" srcId="{65949488-AF36-44AA-B444-DD68309C5CBD}" destId="{0CA87149-2260-48DD-9600-030C5825C48E}" srcOrd="2" destOrd="0" presId="urn:microsoft.com/office/officeart/2005/8/layout/radial1"/>
    <dgm:cxn modelId="{517B5F90-5D93-405B-8D3F-26F4A1904AA2}" type="presParOf" srcId="{65949488-AF36-44AA-B444-DD68309C5CBD}" destId="{9892FC2E-3050-4ABB-B997-44EB739E101B}" srcOrd="3" destOrd="0" presId="urn:microsoft.com/office/officeart/2005/8/layout/radial1"/>
    <dgm:cxn modelId="{E7D7AD24-744E-406E-8F3C-5893D64D2906}" type="presParOf" srcId="{9892FC2E-3050-4ABB-B997-44EB739E101B}" destId="{28603C8C-5E6B-4303-A9D9-8160C8A1DB8F}" srcOrd="0" destOrd="0" presId="urn:microsoft.com/office/officeart/2005/8/layout/radial1"/>
    <dgm:cxn modelId="{8FCE18F4-B70A-45A2-B93D-C6F03519A783}" type="presParOf" srcId="{65949488-AF36-44AA-B444-DD68309C5CBD}" destId="{FCEEF9E0-ED4E-4BAB-A978-D60EF8C01D7C}" srcOrd="4" destOrd="0" presId="urn:microsoft.com/office/officeart/2005/8/layout/radial1"/>
    <dgm:cxn modelId="{53EDAABB-3BA4-4B94-B94F-CACDC75FA2B8}" type="presParOf" srcId="{65949488-AF36-44AA-B444-DD68309C5CBD}" destId="{B7571084-EAD2-48AA-8773-AEF86E24B0F4}" srcOrd="5" destOrd="0" presId="urn:microsoft.com/office/officeart/2005/8/layout/radial1"/>
    <dgm:cxn modelId="{6A6D5FC9-79CA-4FC2-9C32-637AFFFD2CFE}" type="presParOf" srcId="{B7571084-EAD2-48AA-8773-AEF86E24B0F4}" destId="{6A485789-F4DF-4218-A1BE-7352F8C664B2}" srcOrd="0" destOrd="0" presId="urn:microsoft.com/office/officeart/2005/8/layout/radial1"/>
    <dgm:cxn modelId="{CA48CC1B-61F6-4CDB-BC8E-3D226F54D14F}" type="presParOf" srcId="{65949488-AF36-44AA-B444-DD68309C5CBD}" destId="{A4432B97-4C73-46C2-8F41-6995872786AF}" srcOrd="6" destOrd="0" presId="urn:microsoft.com/office/officeart/2005/8/layout/radial1"/>
    <dgm:cxn modelId="{F8D94EF6-D40F-455C-9127-848C36EC4B15}" type="presParOf" srcId="{65949488-AF36-44AA-B444-DD68309C5CBD}" destId="{E9547E63-CA69-4005-BD49-8220A6B4C47A}" srcOrd="7" destOrd="0" presId="urn:microsoft.com/office/officeart/2005/8/layout/radial1"/>
    <dgm:cxn modelId="{6AF3B913-D4B1-4E9B-8363-6595F2FAA034}" type="presParOf" srcId="{E9547E63-CA69-4005-BD49-8220A6B4C47A}" destId="{554944EF-BDC7-4495-AED1-9C0ADA59ECB3}" srcOrd="0" destOrd="0" presId="urn:microsoft.com/office/officeart/2005/8/layout/radial1"/>
    <dgm:cxn modelId="{BECC63EF-6FB7-4873-AE37-31A37705E00F}" type="presParOf" srcId="{65949488-AF36-44AA-B444-DD68309C5CBD}" destId="{A77E7A72-E98E-4473-B96C-2763FA6918B2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B51DAD-D76C-43DA-B6BE-87B7C36A065E}">
      <dsp:nvSpPr>
        <dsp:cNvPr id="0" name=""/>
        <dsp:cNvSpPr/>
      </dsp:nvSpPr>
      <dsp:spPr>
        <a:xfrm>
          <a:off x="2555772" y="3501000"/>
          <a:ext cx="4032454" cy="1428771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Шотландия</a:t>
          </a:r>
          <a:endParaRPr lang="ru-RU" sz="4000" b="1" kern="1200" dirty="0"/>
        </a:p>
      </dsp:txBody>
      <dsp:txXfrm>
        <a:off x="2555772" y="3501000"/>
        <a:ext cx="4032454" cy="1428771"/>
      </dsp:txXfrm>
    </dsp:sp>
    <dsp:sp modelId="{EF1AAAF2-F37D-4F4B-A45F-E4729EEF96D4}">
      <dsp:nvSpPr>
        <dsp:cNvPr id="0" name=""/>
        <dsp:cNvSpPr/>
      </dsp:nvSpPr>
      <dsp:spPr>
        <a:xfrm rot="16315584">
          <a:off x="4254847" y="3129628"/>
          <a:ext cx="706094" cy="37148"/>
        </a:xfrm>
        <a:custGeom>
          <a:avLst/>
          <a:gdLst/>
          <a:ahLst/>
          <a:cxnLst/>
          <a:rect l="0" t="0" r="0" b="0"/>
          <a:pathLst>
            <a:path>
              <a:moveTo>
                <a:pt x="0" y="18574"/>
              </a:moveTo>
              <a:lnTo>
                <a:pt x="706094" y="185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315584">
        <a:off x="4590242" y="3130550"/>
        <a:ext cx="35304" cy="35304"/>
      </dsp:txXfrm>
    </dsp:sp>
    <dsp:sp modelId="{334F682D-43FE-409F-988B-1027463EB615}">
      <dsp:nvSpPr>
        <dsp:cNvPr id="0" name=""/>
        <dsp:cNvSpPr/>
      </dsp:nvSpPr>
      <dsp:spPr>
        <a:xfrm>
          <a:off x="3707899" y="908725"/>
          <a:ext cx="1887163" cy="1887163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?</a:t>
          </a:r>
          <a:endParaRPr lang="ru-RU" sz="6500" kern="1200" dirty="0"/>
        </a:p>
      </dsp:txBody>
      <dsp:txXfrm>
        <a:off x="3707899" y="908725"/>
        <a:ext cx="1887163" cy="1887163"/>
      </dsp:txXfrm>
    </dsp:sp>
    <dsp:sp modelId="{1EE14F1C-89AD-4691-8F0C-57E60EF61FD8}">
      <dsp:nvSpPr>
        <dsp:cNvPr id="0" name=""/>
        <dsp:cNvSpPr/>
      </dsp:nvSpPr>
      <dsp:spPr>
        <a:xfrm rot="1129790">
          <a:off x="5988447" y="4910892"/>
          <a:ext cx="1355150" cy="37148"/>
        </a:xfrm>
        <a:custGeom>
          <a:avLst/>
          <a:gdLst/>
          <a:ahLst/>
          <a:cxnLst/>
          <a:rect l="0" t="0" r="0" b="0"/>
          <a:pathLst>
            <a:path>
              <a:moveTo>
                <a:pt x="0" y="18574"/>
              </a:moveTo>
              <a:lnTo>
                <a:pt x="1355150" y="185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129790">
        <a:off x="6632144" y="4895588"/>
        <a:ext cx="67757" cy="67757"/>
      </dsp:txXfrm>
    </dsp:sp>
    <dsp:sp modelId="{6825939D-851F-4785-B6F8-1E8CD37A7E24}">
      <dsp:nvSpPr>
        <dsp:cNvPr id="0" name=""/>
        <dsp:cNvSpPr/>
      </dsp:nvSpPr>
      <dsp:spPr>
        <a:xfrm>
          <a:off x="7256836" y="4509127"/>
          <a:ext cx="1887163" cy="1887163"/>
        </a:xfrm>
        <a:prstGeom prst="ellipse">
          <a:avLst/>
        </a:prstGeom>
        <a:solidFill>
          <a:srgbClr val="CCFF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?</a:t>
          </a:r>
          <a:endParaRPr lang="ru-RU" sz="6500" kern="1200" dirty="0"/>
        </a:p>
      </dsp:txBody>
      <dsp:txXfrm>
        <a:off x="7256836" y="4509127"/>
        <a:ext cx="1887163" cy="1887163"/>
      </dsp:txXfrm>
    </dsp:sp>
    <dsp:sp modelId="{0A646895-5B2B-4135-B53F-2E02E6C72E39}">
      <dsp:nvSpPr>
        <dsp:cNvPr id="0" name=""/>
        <dsp:cNvSpPr/>
      </dsp:nvSpPr>
      <dsp:spPr>
        <a:xfrm rot="3341175">
          <a:off x="4986411" y="5003830"/>
          <a:ext cx="272766" cy="37148"/>
        </a:xfrm>
        <a:custGeom>
          <a:avLst/>
          <a:gdLst/>
          <a:ahLst/>
          <a:cxnLst/>
          <a:rect l="0" t="0" r="0" b="0"/>
          <a:pathLst>
            <a:path>
              <a:moveTo>
                <a:pt x="0" y="18574"/>
              </a:moveTo>
              <a:lnTo>
                <a:pt x="272766" y="185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341175">
        <a:off x="5115975" y="5015585"/>
        <a:ext cx="13638" cy="13638"/>
      </dsp:txXfrm>
    </dsp:sp>
    <dsp:sp modelId="{6CD9844B-866D-475C-965B-244F2F3265DF}">
      <dsp:nvSpPr>
        <dsp:cNvPr id="0" name=""/>
        <dsp:cNvSpPr/>
      </dsp:nvSpPr>
      <dsp:spPr>
        <a:xfrm>
          <a:off x="4788015" y="4970834"/>
          <a:ext cx="1887163" cy="1887163"/>
        </a:xfrm>
        <a:prstGeom prst="ellipse">
          <a:avLst/>
        </a:prstGeom>
        <a:solidFill>
          <a:srgbClr val="FCAAE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?</a:t>
          </a:r>
          <a:endParaRPr lang="ru-RU" sz="6500" kern="1200" dirty="0"/>
        </a:p>
      </dsp:txBody>
      <dsp:txXfrm>
        <a:off x="4788015" y="4970834"/>
        <a:ext cx="1887163" cy="1887163"/>
      </dsp:txXfrm>
    </dsp:sp>
    <dsp:sp modelId="{34D2B887-4942-4256-94EB-89F2A829EAB0}">
      <dsp:nvSpPr>
        <dsp:cNvPr id="0" name=""/>
        <dsp:cNvSpPr/>
      </dsp:nvSpPr>
      <dsp:spPr>
        <a:xfrm rot="11844068">
          <a:off x="2514749" y="3639792"/>
          <a:ext cx="559845" cy="37148"/>
        </a:xfrm>
        <a:custGeom>
          <a:avLst/>
          <a:gdLst/>
          <a:ahLst/>
          <a:cxnLst/>
          <a:rect l="0" t="0" r="0" b="0"/>
          <a:pathLst>
            <a:path>
              <a:moveTo>
                <a:pt x="0" y="18574"/>
              </a:moveTo>
              <a:lnTo>
                <a:pt x="559845" y="185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1844068">
        <a:off x="2780675" y="3644370"/>
        <a:ext cx="27992" cy="27992"/>
      </dsp:txXfrm>
    </dsp:sp>
    <dsp:sp modelId="{17EC9A82-3616-4559-B02C-343AE5B95FFF}">
      <dsp:nvSpPr>
        <dsp:cNvPr id="0" name=""/>
        <dsp:cNvSpPr/>
      </dsp:nvSpPr>
      <dsp:spPr>
        <a:xfrm>
          <a:off x="683579" y="2348884"/>
          <a:ext cx="1887163" cy="1887163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?</a:t>
          </a:r>
          <a:endParaRPr lang="ru-RU" sz="6500" kern="1200" dirty="0"/>
        </a:p>
      </dsp:txBody>
      <dsp:txXfrm>
        <a:off x="683579" y="2348884"/>
        <a:ext cx="1887163" cy="188716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2F6F01-9F79-45BD-822C-503F200EFFF2}">
      <dsp:nvSpPr>
        <dsp:cNvPr id="0" name=""/>
        <dsp:cNvSpPr/>
      </dsp:nvSpPr>
      <dsp:spPr>
        <a:xfrm>
          <a:off x="3347887" y="2987549"/>
          <a:ext cx="3209941" cy="1913743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Шотландия</a:t>
          </a:r>
          <a:endParaRPr lang="ru-RU" sz="3200" b="1" kern="1200" dirty="0"/>
        </a:p>
      </dsp:txBody>
      <dsp:txXfrm>
        <a:off x="3347887" y="2987549"/>
        <a:ext cx="3209941" cy="1913743"/>
      </dsp:txXfrm>
    </dsp:sp>
    <dsp:sp modelId="{5B9283F2-200A-46D6-BE76-42ED03509359}">
      <dsp:nvSpPr>
        <dsp:cNvPr id="0" name=""/>
        <dsp:cNvSpPr/>
      </dsp:nvSpPr>
      <dsp:spPr>
        <a:xfrm rot="16826932">
          <a:off x="5091068" y="2929764"/>
          <a:ext cx="90869" cy="37672"/>
        </a:xfrm>
        <a:custGeom>
          <a:avLst/>
          <a:gdLst/>
          <a:ahLst/>
          <a:cxnLst/>
          <a:rect l="0" t="0" r="0" b="0"/>
          <a:pathLst>
            <a:path>
              <a:moveTo>
                <a:pt x="0" y="18836"/>
              </a:moveTo>
              <a:lnTo>
                <a:pt x="90869" y="1883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826932">
        <a:off x="5134231" y="2946328"/>
        <a:ext cx="4543" cy="4543"/>
      </dsp:txXfrm>
    </dsp:sp>
    <dsp:sp modelId="{0CA87149-2260-48DD-9600-030C5825C48E}">
      <dsp:nvSpPr>
        <dsp:cNvPr id="0" name=""/>
        <dsp:cNvSpPr/>
      </dsp:nvSpPr>
      <dsp:spPr>
        <a:xfrm>
          <a:off x="3128814" y="-7844"/>
          <a:ext cx="4566976" cy="292182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400" kern="1200" dirty="0"/>
        </a:p>
      </dsp:txBody>
      <dsp:txXfrm>
        <a:off x="3128814" y="-7844"/>
        <a:ext cx="4566976" cy="2921827"/>
      </dsp:txXfrm>
    </dsp:sp>
    <dsp:sp modelId="{9892FC2E-3050-4ABB-B997-44EB739E101B}">
      <dsp:nvSpPr>
        <dsp:cNvPr id="0" name=""/>
        <dsp:cNvSpPr/>
      </dsp:nvSpPr>
      <dsp:spPr>
        <a:xfrm rot="1691269">
          <a:off x="6078643" y="4835428"/>
          <a:ext cx="1143861" cy="37672"/>
        </a:xfrm>
        <a:custGeom>
          <a:avLst/>
          <a:gdLst/>
          <a:ahLst/>
          <a:cxnLst/>
          <a:rect l="0" t="0" r="0" b="0"/>
          <a:pathLst>
            <a:path>
              <a:moveTo>
                <a:pt x="0" y="18836"/>
              </a:moveTo>
              <a:lnTo>
                <a:pt x="1143861" y="1883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91269">
        <a:off x="6621977" y="4825667"/>
        <a:ext cx="57193" cy="57193"/>
      </dsp:txXfrm>
    </dsp:sp>
    <dsp:sp modelId="{FCEEF9E0-ED4E-4BAB-A978-D60EF8C01D7C}">
      <dsp:nvSpPr>
        <dsp:cNvPr id="0" name=""/>
        <dsp:cNvSpPr/>
      </dsp:nvSpPr>
      <dsp:spPr>
        <a:xfrm>
          <a:off x="7017256" y="4645302"/>
          <a:ext cx="2057752" cy="191374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 dirty="0"/>
        </a:p>
      </dsp:txBody>
      <dsp:txXfrm>
        <a:off x="7017256" y="4645302"/>
        <a:ext cx="2057752" cy="1913743"/>
      </dsp:txXfrm>
    </dsp:sp>
    <dsp:sp modelId="{B7571084-EAD2-48AA-8773-AEF86E24B0F4}">
      <dsp:nvSpPr>
        <dsp:cNvPr id="0" name=""/>
        <dsp:cNvSpPr/>
      </dsp:nvSpPr>
      <dsp:spPr>
        <a:xfrm rot="4069822">
          <a:off x="5276005" y="4938304"/>
          <a:ext cx="179018" cy="37672"/>
        </a:xfrm>
        <a:custGeom>
          <a:avLst/>
          <a:gdLst/>
          <a:ahLst/>
          <a:cxnLst/>
          <a:rect l="0" t="0" r="0" b="0"/>
          <a:pathLst>
            <a:path>
              <a:moveTo>
                <a:pt x="0" y="18836"/>
              </a:moveTo>
              <a:lnTo>
                <a:pt x="179018" y="1883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4069822">
        <a:off x="5361039" y="4952665"/>
        <a:ext cx="8950" cy="8950"/>
      </dsp:txXfrm>
    </dsp:sp>
    <dsp:sp modelId="{A4432B97-4C73-46C2-8F41-6995872786AF}">
      <dsp:nvSpPr>
        <dsp:cNvPr id="0" name=""/>
        <dsp:cNvSpPr/>
      </dsp:nvSpPr>
      <dsp:spPr>
        <a:xfrm>
          <a:off x="4896542" y="4939959"/>
          <a:ext cx="1763687" cy="206085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/>
        </a:p>
      </dsp:txBody>
      <dsp:txXfrm>
        <a:off x="4896542" y="4939959"/>
        <a:ext cx="1763687" cy="2060853"/>
      </dsp:txXfrm>
    </dsp:sp>
    <dsp:sp modelId="{E9547E63-CA69-4005-BD49-8220A6B4C47A}">
      <dsp:nvSpPr>
        <dsp:cNvPr id="0" name=""/>
        <dsp:cNvSpPr/>
      </dsp:nvSpPr>
      <dsp:spPr>
        <a:xfrm rot="11476277">
          <a:off x="3153438" y="3594860"/>
          <a:ext cx="279945" cy="37672"/>
        </a:xfrm>
        <a:custGeom>
          <a:avLst/>
          <a:gdLst/>
          <a:ahLst/>
          <a:cxnLst/>
          <a:rect l="0" t="0" r="0" b="0"/>
          <a:pathLst>
            <a:path>
              <a:moveTo>
                <a:pt x="0" y="18836"/>
              </a:moveTo>
              <a:lnTo>
                <a:pt x="279945" y="1883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1476277">
        <a:off x="3286412" y="3606697"/>
        <a:ext cx="13997" cy="13997"/>
      </dsp:txXfrm>
    </dsp:sp>
    <dsp:sp modelId="{A77E7A72-E98E-4473-B96C-2763FA6918B2}">
      <dsp:nvSpPr>
        <dsp:cNvPr id="0" name=""/>
        <dsp:cNvSpPr/>
      </dsp:nvSpPr>
      <dsp:spPr>
        <a:xfrm>
          <a:off x="248503" y="1836963"/>
          <a:ext cx="2936161" cy="292494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/>
        </a:p>
      </dsp:txBody>
      <dsp:txXfrm>
        <a:off x="248503" y="1836963"/>
        <a:ext cx="2936161" cy="29249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A415F1F-62A3-4EF8-B028-E7318A74C86B}" type="datetimeFigureOut">
              <a:rPr lang="ru-RU"/>
              <a:pPr>
                <a:defRPr/>
              </a:pPr>
              <a:t>04.03.2022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4D4AFE1-8826-476C-AC01-F9B3555C70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72477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FE6BD61-02BD-4442-AF0D-D57FB34CB5C4}" type="datetimeFigureOut">
              <a:rPr lang="ru-RU"/>
              <a:pPr>
                <a:defRPr/>
              </a:pPr>
              <a:t>04.03.2022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18F6311-D9D9-4DD3-939C-477419523A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53182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b="1" i="1">
                <a:latin typeface="Arial" pitchFamily="34" charset="0"/>
                <a:cs typeface="Arial" pitchFamily="34" charset="0"/>
              </a:rPr>
              <a:t>ПРИМЕЧАНИЕ.</a:t>
            </a:r>
          </a:p>
          <a:p>
            <a:pPr rtl="0"/>
            <a:r>
              <a:rPr lang="ru-RU" i="1">
                <a:latin typeface="Arial" pitchFamily="34" charset="0"/>
                <a:cs typeface="Arial" pitchFamily="34" charset="0"/>
              </a:rPr>
              <a:t>Чтобы изменить изображение на этом слайде, выберите рисунок и удалите его. Затем нажмите значок «Рисунки» в заполнителе, чтобы вставить изображение.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A3C37BE-C303-496D-B5CD-85F2937540FC}" type="slidenum">
              <a:rPr lang="ru-RU" smtClean="0"/>
              <a:pPr rtl="0"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6150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585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585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E0320-B7CF-436C-80AA-C4BB97E63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CE178-89E1-45F8-9767-E6E4C0BA52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BE518-D1A3-4932-B0D4-BF9FDA9D4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8675" y="2292095"/>
            <a:ext cx="4300538" cy="2219691"/>
          </a:xfrm>
        </p:spPr>
        <p:txBody>
          <a:bodyPr rtlCol="0" anchor="ctr">
            <a:normAutofit/>
          </a:bodyPr>
          <a:lstStyle>
            <a:lvl1pPr algn="l">
              <a:defRPr sz="4400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8675" y="4511785"/>
            <a:ext cx="4300538" cy="955565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11" name="Рисунок 10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13"/>
          </p:nvPr>
        </p:nvSpPr>
        <p:spPr>
          <a:xfrm>
            <a:off x="5235798" y="1310656"/>
            <a:ext cx="3908203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Arial" panose="020B0604020202020204" pitchFamily="34" charset="0"/>
            </a:endParaRPr>
          </a:p>
        </p:txBody>
      </p:sp>
      <p:grpSp>
        <p:nvGrpSpPr>
          <p:cNvPr id="4" name="Группа 13"/>
          <p:cNvGrpSpPr/>
          <p:nvPr/>
        </p:nvGrpSpPr>
        <p:grpSpPr>
          <a:xfrm>
            <a:off x="0" y="1143001"/>
            <a:ext cx="9144000" cy="63125"/>
            <a:chOff x="507492" y="1501519"/>
            <a:chExt cx="8129016" cy="63125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994410" y="0"/>
            <a:ext cx="1310643" cy="2292094"/>
          </a:xfrm>
          <a:prstGeom prst="rect">
            <a:avLst/>
          </a:prstGeom>
        </p:spPr>
      </p:pic>
      <p:grpSp>
        <p:nvGrpSpPr>
          <p:cNvPr id="5" name="Группа 12"/>
          <p:cNvGrpSpPr/>
          <p:nvPr/>
        </p:nvGrpSpPr>
        <p:grpSpPr>
          <a:xfrm rot="10800000">
            <a:off x="0" y="5645511"/>
            <a:ext cx="9144000" cy="63125"/>
            <a:chOff x="507492" y="1501519"/>
            <a:chExt cx="8129016" cy="63125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0" y="5778124"/>
            <a:ext cx="9144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39436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AE4C4-98AC-4CED-868D-4C3047B860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78F9E-4448-4F1D-ACFC-A68C8FD0B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6B383-D56C-45F3-81AD-999FFCFE3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784E2-7ECB-4401-834B-D59533C16F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5E189-420D-4C1D-89BF-D8E183E75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88C6C-45F2-427E-B095-551D44C4B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F8001-C4B2-4000-8313-545935A274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5473A-610B-4F31-A7F7-FDF994EEB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34819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0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1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2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3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4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5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6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7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8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9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30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31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32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33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483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3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3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3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22D4727-4329-4369-83EE-31FE5C9F3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483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6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01" r:id="rId7"/>
    <p:sldLayoutId id="2147484202" r:id="rId8"/>
    <p:sldLayoutId id="2147484203" r:id="rId9"/>
    <p:sldLayoutId id="2147484204" r:id="rId10"/>
    <p:sldLayoutId id="2147484205" r:id="rId11"/>
    <p:sldLayoutId id="214748420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Alla%20Ivanovna\Desktop\&#1042;&#1085;&#1077;&#1091;&#1088;&#1086;&#1095;&#1085;&#1086;&#1077;%20&#1079;&#1072;&#1085;&#1103;&#1090;&#1080;&#1077;\&#1042;&#1085;&#1077;&#1082;&#1083;&#1072;&#1089;&#1089;&#1085;&#1086;&#1077;%20&#1084;&#1077;&#1088;&#1086;&#1087;&#1088;&#1080;&#1103;&#1090;&#1080;&#1077;%20&#1054;&#1093;&#1088;&#1080;&#1094;&#1082;&#1072;&#1103;%20&#1040;.&#1048;\3.%20&#1040;.&#1043;&#1088;&#1072;&#1076;&#1089;&#1082;&#1080;&#1081;%20&#1080;%20&#1040;.%20&#1052;&#1072;&#1082;&#1072;&#1088;&#1077;&#1074;&#1080;&#1095;%20%20&#1042;%20&#1087;&#1086;&#1083;&#1103;&#1093;%20&#1087;&#1086;&#1076;%20&#1089;&#1085;&#1077;&#1075;&#1086;&#1084;%20&#1080;%20&#1076;&#1086;&#1078;&#1076;&#1077;&#1084;.mp3" TargetMode="External"/><Relationship Id="rId5" Type="http://schemas.openxmlformats.org/officeDocument/2006/relationships/image" Target="../media/image21.png"/><Relationship Id="rId4" Type="http://schemas.openxmlformats.org/officeDocument/2006/relationships/hyperlink" Target="&#1040;.&#1043;&#1088;&#1072;&#1076;&#1089;&#1082;&#1081;.wm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4.%20&#1051;&#1102;&#1073;&#1086;&#1074;&#1100;%20&#1080;%20&#1073;&#1077;&#1076;&#1085;&#1086;&#1089;&#1090;&#1100;.%20&#1047;&#1076;&#1088;&#1072;&#1074;&#1089;&#1090;&#1074;&#1091;&#1081;&#1090;&#1077;,%20&#1103;%20&#1074;&#1072;&#1096;&#1072;%20&#1090;&#1077;&#1090;&#1103;!.mp4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la%20Ivanovna\Desktop\&#1042;&#1085;&#1077;&#1091;&#1088;&#1086;&#1095;&#1085;&#1086;&#1077;%20&#1079;&#1072;&#1085;&#1103;&#1090;&#1080;&#1077;\&#1042;&#1085;&#1077;&#1082;&#1083;&#1072;&#1089;&#1089;&#1085;&#1086;&#1077;%20&#1084;&#1077;&#1088;&#1086;&#1087;&#1088;&#1080;&#1103;&#1090;&#1080;&#1077;%20&#1054;&#1093;&#1088;&#1080;&#1094;&#1082;&#1072;&#1103;%20&#1040;.&#1048;\Andrey%20Petrov%20-%20V%20moey%20dushe%20pokoya%20net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la%20Ivanovna\Desktop\&#1042;&#1085;&#1077;&#1091;&#1088;&#1086;&#1095;&#1085;&#1086;&#1077;%20&#1079;&#1072;&#1085;&#1103;&#1090;&#1080;&#1077;\&#1042;&#1085;&#1077;&#1082;&#1083;&#1072;&#1089;&#1089;&#1085;&#1086;&#1077;%20&#1084;&#1077;&#1088;&#1086;&#1087;&#1088;&#1080;&#1103;&#1090;&#1080;&#1077;%20&#1054;&#1093;&#1088;&#1080;&#1094;&#1082;&#1072;&#1103;%20&#1040;.&#1048;\&#1042;&#1086;&#1083;&#1099;&#1085;&#1082;&#1072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lla%20Ivanovna\Desktop\&#1074;&#1085;&#1077;&#1091;&#1088;&#1086;&#1086;&#1095;&#1085;&#1086;&#1077;%20&#1079;&#1072;&#1085;&#1103;&#1090;&#1080;&#1077;\&#1042;&#1085;&#1077;&#1082;&#1083;&#1072;&#1089;&#1089;&#1085;&#1086;&#1077;%20&#1084;&#1077;&#1088;&#1086;&#1087;&#1088;&#1080;&#1103;&#1090;&#1080;&#1077;%20&#1054;&#1093;&#1088;&#1080;&#1094;&#1082;&#1072;&#1103;%20&#1040;.&#1048;\&#1056;&#1086;&#1073;&#1077;&#1088;&#1090;%20&#1041;&#1077;&#1088;&#1085;&#1089;.mp4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file:///C:\Users\Alla%20Ivanovna\Desktop\&#1091;&#1088;&#1086;&#1082;\Steamboat%20Willie.mp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la%20Ivanovna\Desktop\&#1042;&#1085;&#1077;&#1091;&#1088;&#1086;&#1095;&#1085;&#1086;&#1077;%20&#1079;&#1072;&#1085;&#1103;&#1090;&#1080;&#1077;\&#1042;&#1085;&#1077;&#1082;&#1083;&#1072;&#1089;&#1089;&#1085;&#1086;&#1077;%20&#1084;&#1077;&#1088;&#1086;&#1087;&#1088;&#1080;&#1103;&#1090;&#1080;&#1077;%20&#1054;&#1093;&#1088;&#1080;&#1094;&#1082;&#1072;&#1103;%20&#1040;.&#1048;\&#1052;&#1091;%20love%20is.wma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971600" y="3645024"/>
            <a:ext cx="7812360" cy="1656184"/>
          </a:xfrm>
        </p:spPr>
        <p:txBody>
          <a:bodyPr rtlCol="0" anchor="ctr">
            <a:noAutofit/>
          </a:bodyPr>
          <a:lstStyle/>
          <a:p>
            <a:pPr algn="ctr" rtl="0"/>
            <a:r>
              <a:rPr lang="ru-RU" noProof="1" smtClean="0"/>
              <a:t>Внеурочное занятие. </a:t>
            </a:r>
            <a:br>
              <a:rPr lang="ru-RU" noProof="1" smtClean="0"/>
            </a:br>
            <a:r>
              <a:rPr lang="ru-RU" noProof="1" smtClean="0"/>
              <a:t>Литературная гостиная.</a:t>
            </a:r>
            <a:endParaRPr lang="ru-RU" noProof="1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0" y="5661248"/>
            <a:ext cx="9144000" cy="1196752"/>
          </a:xfrm>
        </p:spPr>
        <p:txBody>
          <a:bodyPr rtlCol="0">
            <a:normAutofit/>
          </a:bodyPr>
          <a:lstStyle/>
          <a:p>
            <a:pPr rtl="0"/>
            <a:r>
              <a:rPr lang="ru-RU" sz="3100" noProof="1" smtClean="0"/>
              <a:t>Охрицкая Алла Ивановна</a:t>
            </a:r>
            <a:endParaRPr lang="en-US" sz="3100" noProof="1" smtClean="0"/>
          </a:p>
          <a:p>
            <a:pPr rtl="0"/>
            <a:endParaRPr lang="en-US" sz="100" noProof="1" smtClean="0"/>
          </a:p>
          <a:p>
            <a:pPr algn="ctr" rtl="0"/>
            <a:r>
              <a:rPr lang="ru-RU" sz="1300" noProof="1" smtClean="0"/>
              <a:t>Батайск</a:t>
            </a:r>
          </a:p>
          <a:p>
            <a:pPr algn="ctr" rtl="0"/>
            <a:r>
              <a:rPr lang="ru-RU" sz="1300" noProof="1" smtClean="0"/>
              <a:t>Ростовская область</a:t>
            </a:r>
          </a:p>
          <a:p>
            <a:pPr algn="ctr" rtl="0"/>
            <a:r>
              <a:rPr lang="ru-RU" sz="1300" noProof="1" smtClean="0"/>
              <a:t>2022</a:t>
            </a:r>
            <a:endParaRPr lang="ru-RU" sz="2000" noProof="1"/>
          </a:p>
        </p:txBody>
      </p:sp>
      <p:pic>
        <p:nvPicPr>
          <p:cNvPr id="21512" name="Picture 8" descr="Межпарламентское потепление в отношениях Великобритании и России: взгляд  экспер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764704"/>
            <a:ext cx="634475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6521339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lum bright="32000" contrast="-5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9512" y="1"/>
            <a:ext cx="8712968" cy="6858000"/>
          </a:xfrm>
          <a:prstGeom prst="rect">
            <a:avLst/>
          </a:prstGeom>
          <a:solidFill>
            <a:schemeClr val="accent1">
              <a:alpha val="41000"/>
            </a:schemeClr>
          </a:solidFill>
          <a:ln>
            <a:solidFill>
              <a:schemeClr val="accent5">
                <a:shade val="95000"/>
                <a:satMod val="105000"/>
                <a:alpha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numCol="2">
            <a:spAutoFit/>
          </a:bodyPr>
          <a:lstStyle/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Oh, my love is like a red ,red rose,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That’s newly sprung in June’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Oh, my love is like the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melodie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That’s sweetly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play’d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in tune.,</a:t>
            </a:r>
          </a:p>
          <a:p>
            <a:pPr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As fair art thou, my bonnie lass,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So deep in love am I,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I will love thee still, my dear,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Till a’ the seas gang dry. </a:t>
            </a:r>
          </a:p>
          <a:p>
            <a:pPr>
              <a:defRPr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Till a’ the seas gang dry, my dear,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rocks melt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wi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the sun!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I will love thee still, me dear,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While sands o’ life shall run. </a:t>
            </a:r>
          </a:p>
          <a:p>
            <a:pPr>
              <a:defRPr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fare thee well, my only love,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fare thee well a while!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I will come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again,my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love, </a:t>
            </a:r>
          </a:p>
          <a:p>
            <a:pPr>
              <a:defRPr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‘t were ten thousand miles! </a:t>
            </a:r>
          </a:p>
          <a:p>
            <a:pPr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‘t were ten thousand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mile,my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love, </a:t>
            </a:r>
          </a:p>
          <a:p>
            <a:pPr>
              <a:defRPr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‘t were ten thousand mile,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I will come again, my love, </a:t>
            </a:r>
          </a:p>
          <a:p>
            <a:pPr>
              <a:defRPr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‘t were ten thousand miles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!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1400" b="1" dirty="0"/>
          </a:p>
          <a:p>
            <a:pPr>
              <a:defRPr/>
            </a:pPr>
            <a:endParaRPr lang="ru-RU" sz="1400" b="1" dirty="0"/>
          </a:p>
          <a:p>
            <a:pPr>
              <a:defRPr/>
            </a:pPr>
            <a:endParaRPr lang="ru-RU" sz="1400" b="1" dirty="0"/>
          </a:p>
          <a:p>
            <a:pPr>
              <a:defRPr/>
            </a:pPr>
            <a:endParaRPr lang="ru-RU" sz="1400" b="1" dirty="0"/>
          </a:p>
          <a:p>
            <a:pPr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РОЗА,РОЗА КРАСНАЯ» </a:t>
            </a:r>
          </a:p>
          <a:p>
            <a:pPr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Любовь , как роза 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роза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красная,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Цветет в моем саду.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Любовь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моя - как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песенка,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которой в путь иду. </a:t>
            </a:r>
          </a:p>
          <a:p>
            <a:pPr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Сильнее красоты твоей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Моя любовь одна.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Она с тобой, пока моря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 высохнут до дна. </a:t>
            </a:r>
          </a:p>
          <a:p>
            <a:pPr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 высохнут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моря,мой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друг,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 рушится гранит,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 остановится песок ,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 он , как жизнь, бежит… </a:t>
            </a:r>
          </a:p>
          <a:p>
            <a:pPr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Будь счастлива, моя ЛЮБОВЬ,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Прощай и не грусти.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Вернусь к тебе, хоть целый свет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Пришлось бы мне пройти! </a:t>
            </a:r>
          </a:p>
          <a:p>
            <a:pPr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Перевод С. Я. Маршака.</a:t>
            </a:r>
          </a:p>
        </p:txBody>
      </p:sp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323528" y="116632"/>
            <a:ext cx="4214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My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Luve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is like a Red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Red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Rose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0_2ca3d_33764fab_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1844824"/>
            <a:ext cx="1693434" cy="231436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/>
          <p:cNvPicPr>
            <a:picLocks noChangeAspect="1" noChangeArrowheads="1"/>
          </p:cNvPicPr>
          <p:nvPr/>
        </p:nvPicPr>
        <p:blipFill>
          <a:blip r:embed="rId2" cstate="print">
            <a:lum bright="42000" contrast="-5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Прямоугольник 1"/>
          <p:cNvSpPr>
            <a:spLocks noChangeArrowheads="1"/>
          </p:cNvSpPr>
          <p:nvPr/>
        </p:nvSpPr>
        <p:spPr bwMode="auto">
          <a:xfrm>
            <a:off x="214313" y="214313"/>
            <a:ext cx="4857750" cy="6001643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My Heart's In The Highlands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My heart's in the Highlands, my heart is not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here,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My heart's in the Highlands a-chasing the deer -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A-chasing the wild deer, and following the roe;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My heart's in the Highlands, wherever I go.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Farewell to the Highlands, farewell to the North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birth place of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Valour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the country of Worth;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Wherever I wander, wherever I rove,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hills of the Highlands for ever I love.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Farewell to the mountains high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cover'd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with snow;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Farewell to the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straths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and green valleys below;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Farewell to the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forests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 wild-hanging woods;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Farwell to the torrents and loud-pouring floods.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My heart's in the Highlands, my heart is not here,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My heart's in the Highlands a-chasing the deer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Chasing the wild deer, and following the roe;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My heart's in the Highlands,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ever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 go.</a:t>
            </a:r>
          </a:p>
        </p:txBody>
      </p:sp>
      <p:sp>
        <p:nvSpPr>
          <p:cNvPr id="14340" name="Прямоугольник 2"/>
          <p:cNvSpPr>
            <a:spLocks noChangeArrowheads="1"/>
          </p:cNvSpPr>
          <p:nvPr/>
        </p:nvSpPr>
        <p:spPr bwMode="auto">
          <a:xfrm>
            <a:off x="5143500" y="285728"/>
            <a:ext cx="4000500" cy="6432530"/>
          </a:xfrm>
          <a:prstGeom prst="rect">
            <a:avLst/>
          </a:prstGeom>
          <a:solidFill>
            <a:schemeClr val="accent1">
              <a:alpha val="46000"/>
            </a:schemeClr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ГОРАХ МОЕ СЕРДЦЕ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горах мое сердце... Доныне я там.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 следу оленя лечу по скалам.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Гоню я оленя, пугаю козу.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горах мое сердце, а сам я внизу.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Прощай, моя родина! Север, прощай,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Отечество славы и доблести край.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 белому свету судьбою гоним,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Навеки останусь я сыном твоим!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Прощайте, вершины под кровом снегов,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Прощайте, долины и скаты лугов,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Прощайте, поникшие в бездну леса,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Прощайте, потоков лесных голоса.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горах мое сердце... Доныне я там.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 следу оленя лечу по скалам.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Гоню я оленя, пугаю козу.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горах мое сердце, а сам я внизу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212851"/>
            <a:ext cx="7143750" cy="1000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Роберт Бернс </a:t>
            </a:r>
            <a:br>
              <a:rPr lang="ru-RU" dirty="0" smtClean="0"/>
            </a:br>
            <a:r>
              <a:rPr lang="ru-RU" dirty="0" smtClean="0"/>
              <a:t>и музыка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В полях,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под снегом и дождем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509" name="Прямоугольник 2"/>
          <p:cNvSpPr>
            <a:spLocks noChangeArrowheads="1"/>
          </p:cNvSpPr>
          <p:nvPr/>
        </p:nvSpPr>
        <p:spPr bwMode="auto">
          <a:xfrm>
            <a:off x="714348" y="2500306"/>
            <a:ext cx="7786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       </a:t>
            </a:r>
            <a:endParaRPr lang="ru-RU" sz="2000" dirty="0"/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7858116" y="0"/>
            <a:ext cx="1285884" cy="12858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4-конечная звезда 15">
            <a:hlinkClick r:id="rId4" action="ppaction://hlinkfile"/>
          </p:cNvPr>
          <p:cNvSpPr/>
          <p:nvPr/>
        </p:nvSpPr>
        <p:spPr>
          <a:xfrm>
            <a:off x="1857356" y="4429132"/>
            <a:ext cx="571504" cy="628648"/>
          </a:xfrm>
          <a:prstGeom prst="star4">
            <a:avLst>
              <a:gd name="adj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1"/>
            <a:ext cx="3707904" cy="6857999"/>
          </a:xfrm>
          <a:prstGeom prst="rect">
            <a:avLst/>
          </a:prstGeom>
          <a:solidFill>
            <a:schemeClr val="accent5">
              <a:alpha val="82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полях, под снегом и дождем,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Мой милый друг,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Мой бедный друг,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Тебя укрыл бы я плащом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 зимних вьюг,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 зимних вьюг.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 если мука суждена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Тебе судьбой,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Тебе судьбой,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Готов я скорбь твою до дна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Делить с тобой,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Делить с тобой.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Пускай сойду я в мрачный дол,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Где ночь кругом,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Где тьма кругом, -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 тьме я солнце бы нашел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тобой вдвоем,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тобой вдвоем.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если б дали мне в удел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Весь шар земной,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Весь шар земной,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каким бы счастьем я владел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Тобой одной,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Тобой одной.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3. А.Градский и А. Макаревич  В полях под снегом и дожде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940152" y="4797152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38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627067"/>
            <a:ext cx="403244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Любовь и бедность навсегда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Меня поймали в сети.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мне и бедность не беда,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будь любви на свете.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Зачем разлучница-судьба -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Всегда любви помеха?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почему любовь - раба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Достатка и успеха?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Богатство, честь в конце концов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Приносят мало счастья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жаль мне трусов и глупцов,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их покорны власти.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Твои глаза горят в ответ,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теряю ум я,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на устах твоих совет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Хранить благоразумье.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188640"/>
            <a:ext cx="38411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ЛЮБОВЬ И БЕДНОСТЬ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2636912"/>
            <a:ext cx="3851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как же мне его хранить,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с тобой мы рядом?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как же мне его хранить,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тобой встречаясь взглядом?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свете счастлив тот бедняк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его простой любовью,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не завидует никак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Богатому сословью.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Ах, почему жестокий рок -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Всегда любви помеха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не цветет любви цветок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славы и успеха?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0" name="Picture 4" descr="Роберт Бернс: &amp;quot;Ты свистни - тебя не заставлю я ждать...&amp;quot;: tsimbal —  LiveJourn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16632"/>
            <a:ext cx="2395736" cy="24571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Problem bei der Videowiedergabe auf Android - AndroidPhone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980728"/>
            <a:ext cx="1708449" cy="17084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Открытки 8 марта 8 марта международный женский день праздник весны цветы  красота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7770" r="123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467544" y="548680"/>
            <a:ext cx="4572000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Моей душе покоя нет.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Весь день я жду кого-то.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 сна встречаю я рассвет —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все из-за кого-то.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 мною нет кого-то.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Ах, где найти кого-то!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Могу весь мир я обойти,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Чтобы найти кого-то.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вы, хранящие любовь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Неведомые силы,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Пусть невредим вернется вновь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 мне мой кто-то милый.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 нет со мной кого-то.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Мне грустно отчего-то.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Клянусь, я все бы отдала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свете для кого-то!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Моей душе покоя нет - Алиса Фрейндлих и Андрей Мягков - YouTube"/>
          <p:cNvPicPr>
            <a:picLocks noChangeAspect="1" noChangeArrowheads="1"/>
          </p:cNvPicPr>
          <p:nvPr/>
        </p:nvPicPr>
        <p:blipFill>
          <a:blip r:embed="rId3" cstate="print"/>
          <a:srcRect l="17407" r="12149"/>
          <a:stretch>
            <a:fillRect/>
          </a:stretch>
        </p:blipFill>
        <p:spPr bwMode="auto">
          <a:xfrm flipH="1">
            <a:off x="4644008" y="3810520"/>
            <a:ext cx="3816424" cy="30474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C:\Users\Alla Ivanovna\Desktop\внеуроочное занятие\Внеклассное мероприятие Охрицкая А.И\kisspng-rose-heart-drawing-flower-clip-art-valentine-5ad7612ca5a1e2.6791935415240645566784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84541" y="95297"/>
            <a:ext cx="2307939" cy="21815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2502024"/>
            <a:ext cx="4950321" cy="1143000"/>
          </a:xfrm>
        </p:spPr>
        <p:txBody>
          <a:bodyPr/>
          <a:lstStyle/>
          <a:p>
            <a:pPr>
              <a:defRPr/>
            </a:pPr>
            <a:r>
              <a:rPr lang="ru-RU" sz="2800" dirty="0" smtClean="0"/>
              <a:t>Музыка Андрея Петрова</a:t>
            </a:r>
            <a:br>
              <a:rPr lang="ru-RU" sz="2800" dirty="0" smtClean="0"/>
            </a:br>
            <a:r>
              <a:rPr lang="ru-RU" sz="2800" dirty="0" smtClean="0"/>
              <a:t>Слова  Роберта Бернса</a:t>
            </a:r>
            <a:br>
              <a:rPr lang="ru-RU" sz="2800" dirty="0" smtClean="0"/>
            </a:br>
            <a:r>
              <a:rPr lang="ru-RU" sz="2800" dirty="0" smtClean="0"/>
              <a:t>(перевод С.Маршака)</a:t>
            </a:r>
            <a:br>
              <a:rPr lang="ru-RU" sz="2800" dirty="0" smtClean="0"/>
            </a:br>
            <a:r>
              <a:rPr lang="ru-RU" sz="2800" dirty="0" smtClean="0"/>
              <a:t>фильм «Служебный роман»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6" name="Andrey Petrov - V moey dushe pokoya 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308304" y="764704"/>
            <a:ext cx="808856" cy="808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4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3643313" y="27146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571500" y="2517745"/>
            <a:ext cx="7786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lang="ru-RU" sz="2000" dirty="0"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lang="en-US" sz="2000" dirty="0"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4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146" name="AutoShape 2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3" name="AutoShape 9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5" name="AutoShape 11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7" name="AutoShape 13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9" name="AutoShape 15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1" name="AutoShape 17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7" name="AutoShape 23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9" name="AutoShape 25" descr="Бёрнс, Роберт - это... Что такое Бёрнс, Роберт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70" name="Picture 26" descr="C:\Users\Alla Ivanovna\Desktop\Robert_Burns_Signatu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23499">
            <a:off x="3701191" y="3902011"/>
            <a:ext cx="4045916" cy="142051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 rot="20308368">
            <a:off x="2086040" y="1248100"/>
            <a:ext cx="62601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Пусть золотой настанет век,</a:t>
            </a:r>
            <a:endParaRPr lang="ru-RU" sz="3200" dirty="0" smtClean="0"/>
          </a:p>
          <a:p>
            <a:r>
              <a:rPr lang="ru-RU" sz="3200" b="1" dirty="0" smtClean="0"/>
              <a:t>И рабство в бездну канет,</a:t>
            </a:r>
            <a:endParaRPr lang="ru-RU" sz="3200" dirty="0" smtClean="0"/>
          </a:p>
          <a:p>
            <a:r>
              <a:rPr lang="ru-RU" sz="3200" b="1" dirty="0" smtClean="0"/>
              <a:t>И человеку человек</a:t>
            </a:r>
            <a:endParaRPr lang="ru-RU" sz="3200" dirty="0" smtClean="0"/>
          </a:p>
          <a:p>
            <a:r>
              <a:rPr lang="ru-RU" sz="3200" b="1" dirty="0" smtClean="0"/>
              <a:t>Навеки братом станет.</a:t>
            </a:r>
            <a:endParaRPr lang="ru-RU" sz="3200" dirty="0" smtClean="0"/>
          </a:p>
          <a:p>
            <a:r>
              <a:rPr lang="ru-RU" sz="3200" b="1" dirty="0" smtClean="0"/>
              <a:t> 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Границы шотландии на карте. Шотлан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68447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4" name="Picture 10" descr="Отдых в Шотланд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" name="Волы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11560" y="548680"/>
            <a:ext cx="432048" cy="304800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20000" numSld="2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Alla Ivanovna\Desktop\внеуроочное занятие\Внеклассное мероприятие Охрицкая А.И\lampochka-animatsionnaya-kartinka-00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2656"/>
            <a:ext cx="762562" cy="1340768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Alla Ivanovna\Desktop\внеуроочное занятие\Внеклассное мероприятие Охрицкая А.И\lampochka-animatsionnaya-kartinka-00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2656"/>
            <a:ext cx="762562" cy="1340768"/>
          </a:xfrm>
          <a:prstGeom prst="rect">
            <a:avLst/>
          </a:prstGeom>
          <a:noFill/>
        </p:spPr>
      </p:pic>
      <p:graphicFrame>
        <p:nvGraphicFramePr>
          <p:cNvPr id="23" name="Схема 22"/>
          <p:cNvGraphicFramePr/>
          <p:nvPr/>
        </p:nvGraphicFramePr>
        <p:xfrm>
          <a:off x="0" y="-99392"/>
          <a:ext cx="9144000" cy="6957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2" name="Овал 4"/>
          <p:cNvSpPr/>
          <p:nvPr/>
        </p:nvSpPr>
        <p:spPr>
          <a:xfrm>
            <a:off x="3384961" y="2384391"/>
            <a:ext cx="2374077" cy="208921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1275" tIns="41275" rIns="41275" bIns="41275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500" kern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212F6F01-9F79-45BD-822C-503F200EF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3">
                                            <p:graphicEl>
                                              <a:dgm id="{212F6F01-9F79-45BD-822C-503F200EF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">
                                            <p:graphicEl>
                                              <a:dgm id="{212F6F01-9F79-45BD-822C-503F200EF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3">
                                            <p:graphicEl>
                                              <a:dgm id="{212F6F01-9F79-45BD-822C-503F200EFF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5B9283F2-200A-46D6-BE76-42ED035093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3">
                                            <p:graphicEl>
                                              <a:dgm id="{5B9283F2-200A-46D6-BE76-42ED035093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3">
                                            <p:graphicEl>
                                              <a:dgm id="{5B9283F2-200A-46D6-BE76-42ED035093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3">
                                            <p:graphicEl>
                                              <a:dgm id="{5B9283F2-200A-46D6-BE76-42ED035093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0CA87149-2260-48DD-9600-030C5825C4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3">
                                            <p:graphicEl>
                                              <a:dgm id="{0CA87149-2260-48DD-9600-030C5825C4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3">
                                            <p:graphicEl>
                                              <a:dgm id="{0CA87149-2260-48DD-9600-030C5825C4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3">
                                            <p:graphicEl>
                                              <a:dgm id="{0CA87149-2260-48DD-9600-030C5825C4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9892FC2E-3050-4ABB-B997-44EB739E10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3">
                                            <p:graphicEl>
                                              <a:dgm id="{9892FC2E-3050-4ABB-B997-44EB739E10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3">
                                            <p:graphicEl>
                                              <a:dgm id="{9892FC2E-3050-4ABB-B997-44EB739E10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3">
                                            <p:graphicEl>
                                              <a:dgm id="{9892FC2E-3050-4ABB-B997-44EB739E10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FCEEF9E0-ED4E-4BAB-A978-D60EF8C01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3">
                                            <p:graphicEl>
                                              <a:dgm id="{FCEEF9E0-ED4E-4BAB-A978-D60EF8C01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3">
                                            <p:graphicEl>
                                              <a:dgm id="{FCEEF9E0-ED4E-4BAB-A978-D60EF8C01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3">
                                            <p:graphicEl>
                                              <a:dgm id="{FCEEF9E0-ED4E-4BAB-A978-D60EF8C01D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B7571084-EAD2-48AA-8773-AEF86E24B0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3">
                                            <p:graphicEl>
                                              <a:dgm id="{B7571084-EAD2-48AA-8773-AEF86E24B0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3">
                                            <p:graphicEl>
                                              <a:dgm id="{B7571084-EAD2-48AA-8773-AEF86E24B0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23">
                                            <p:graphicEl>
                                              <a:dgm id="{B7571084-EAD2-48AA-8773-AEF86E24B0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A4432B97-4C73-46C2-8F41-6995872786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3">
                                            <p:graphicEl>
                                              <a:dgm id="{A4432B97-4C73-46C2-8F41-6995872786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3">
                                            <p:graphicEl>
                                              <a:dgm id="{A4432B97-4C73-46C2-8F41-6995872786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23">
                                            <p:graphicEl>
                                              <a:dgm id="{A4432B97-4C73-46C2-8F41-6995872786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E9547E63-CA69-4005-BD49-8220A6B4C4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23">
                                            <p:graphicEl>
                                              <a:dgm id="{E9547E63-CA69-4005-BD49-8220A6B4C4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3">
                                            <p:graphicEl>
                                              <a:dgm id="{E9547E63-CA69-4005-BD49-8220A6B4C4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23">
                                            <p:graphicEl>
                                              <a:dgm id="{E9547E63-CA69-4005-BD49-8220A6B4C4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A77E7A72-E98E-4473-B96C-2763FA691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23">
                                            <p:graphicEl>
                                              <a:dgm id="{A77E7A72-E98E-4473-B96C-2763FA691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23">
                                            <p:graphicEl>
                                              <a:dgm id="{A77E7A72-E98E-4473-B96C-2763FA691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23">
                                            <p:graphicEl>
                                              <a:dgm id="{A77E7A72-E98E-4473-B96C-2763FA6918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newstyle-mag.com/wp-content/uploads/2021/01/Burns-Night-5-800x445.jpg"/>
          <p:cNvPicPr>
            <a:picLocks noChangeAspect="1" noChangeArrowheads="1"/>
          </p:cNvPicPr>
          <p:nvPr/>
        </p:nvPicPr>
        <p:blipFill>
          <a:blip r:embed="rId2" cstate="print"/>
          <a:srcRect l="14401" r="4415" b="-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lum bright="36000" contrast="-58000"/>
          </a:blip>
          <a:srcRect/>
          <a:stretch>
            <a:fillRect/>
          </a:stretch>
        </p:blipFill>
        <p:spPr bwMode="auto">
          <a:xfrm>
            <a:off x="1619672" y="3284984"/>
            <a:ext cx="2879264" cy="854398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07504" y="4797152"/>
            <a:ext cx="5286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Роберт </a:t>
            </a:r>
            <a:r>
              <a:rPr kumimoji="0" lang="ru-RU" sz="40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Бёрнс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(1739 - 1796) </a:t>
            </a:r>
            <a:b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newstyle-mag.com/wp-content/uploads/2021/01/Burns-Night-5-800x445.jpg"/>
          <p:cNvPicPr>
            <a:picLocks noChangeAspect="1" noChangeArrowheads="1"/>
          </p:cNvPicPr>
          <p:nvPr/>
        </p:nvPicPr>
        <p:blipFill>
          <a:blip r:embed="rId2" cstate="print"/>
          <a:srcRect l="14401" r="4415" b="-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6866" name="Picture 2" descr="Problem bei der Videowiedergabe auf Android - AndroidPhone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365104"/>
            <a:ext cx="1708449" cy="17084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63"/>
            <a:ext cx="5214938" cy="51435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sz="1800" dirty="0" smtClean="0"/>
              <a:t>                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44016" y="120403"/>
            <a:ext cx="8892480" cy="6617196"/>
          </a:xfrm>
          <a:prstGeom prst="rect">
            <a:avLst/>
          </a:prstGeom>
          <a:solidFill>
            <a:schemeClr val="accent5">
              <a:alpha val="78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Родной страной, которую воспевал поэт в этих строчках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горах мое сердце...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Доныне я там.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следу оленя лечу по скалам.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Гоню я оленя, пугаю козу.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горах мое сердце, а сам я внизу.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						была …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Отец, Роберта Бернса, Уильям и мать,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Агнес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сожалея о своей необразованности, наняли учителя ….., который обучал сначала грамоте, а потом грамматике и французскому языку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Робби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    Дальнейшее образование Роберт продолжил в   …. , которая находилась в маленьком рыбачьем поселке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Кэркосвальде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Лохли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 на новой ферме, куда семья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Бернсов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пришли  бедняками, пришлось брать в долг деньги, снова распахивать недобрую целину, Бернс не только трудился днями, но и … в таверне.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    В 22 года Бернс вошел в масонскую ложу, которая привлекла его отношением о ….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    После смерти отца, когда перебрались на ферму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Моссги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где его привлекла внимание  темноглазая смуглая семнадцатилетняя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…. </a:t>
            </a: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дочь богатого подрядчика </a:t>
            </a:r>
            <a:r>
              <a:rPr kumimoji="0" lang="ru-RU" sz="160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Армора</a:t>
            </a: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    В июле 1786 года выходит первый сборник стихов «Субботний вечер поселянина» и … 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    Вторым шедевром после «Сына Фрэнка» является …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AutoNum type="arabicPeriod" startAt="9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Летом 1796 года Бернс отправился на курорт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2121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поселок,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12121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Брау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2121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12121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Дамфрисе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так как …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.</a:t>
            </a:r>
            <a:endParaRPr lang="ru-RU" sz="1600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AutoNum type="arabicPeriod" startAt="9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Доктор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Керри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создал … о Роберте Бернсе, истолковав по своему некоторые факты.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Вопросы и ответы - Великие изобретения человечества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60648"/>
            <a:ext cx="1576528" cy="1896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Роберт Бёрнс (1759 - 1796) «Любовь» (A Red, Red Rose)... | Интересный  контент в группе •○๑♥๑🌹฿ҨИН ฿€Р€СКѦ🌹๑♥๑○•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9178" cy="6858000"/>
          </a:xfrm>
          <a:prstGeom prst="rect">
            <a:avLst/>
          </a:prstGeom>
          <a:noFill/>
        </p:spPr>
      </p:pic>
      <p:pic>
        <p:nvPicPr>
          <p:cNvPr id="5" name="Му love is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12160" y="2852936"/>
            <a:ext cx="904754" cy="904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lum bright="32000" contrast="-5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0"/>
            <a:ext cx="8712968" cy="6858000"/>
          </a:xfrm>
          <a:prstGeom prst="rect">
            <a:avLst/>
          </a:prstGeom>
          <a:solidFill>
            <a:schemeClr val="accent1">
              <a:alpha val="41000"/>
            </a:schemeClr>
          </a:solidFill>
          <a:ln>
            <a:solidFill>
              <a:schemeClr val="accent5">
                <a:shade val="95000"/>
                <a:satMod val="105000"/>
                <a:alpha val="2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numCol="2">
            <a:spAutoFit/>
          </a:bodyPr>
          <a:lstStyle/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Oh, my love is like a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red,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smtClean="0">
                <a:latin typeface="Times New Roman" pitchFamily="18" charset="0"/>
                <a:cs typeface="Times New Roman" pitchFamily="18" charset="0"/>
              </a:rPr>
              <a:t>red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rose,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That’s newly sprung in June’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Oh, my love is like the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melodie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That’s sweetly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play’d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tune,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As fair art thou, my bonnie lass,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So deep in love am I,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I will love thee still, my dear,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Till a’ the seas gang dry. </a:t>
            </a:r>
          </a:p>
          <a:p>
            <a:pPr>
              <a:defRPr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Till a’ the seas gang dry, my dear,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rocks melt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wi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the sun!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I will love thee still, me dear,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While sands o’ life shall run. </a:t>
            </a:r>
          </a:p>
          <a:p>
            <a:pPr>
              <a:defRPr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fare thee well, my only love,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fare thee well a while!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I will come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again,my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love, </a:t>
            </a:r>
          </a:p>
          <a:p>
            <a:pPr>
              <a:defRPr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‘t were ten thousand miles! </a:t>
            </a:r>
          </a:p>
          <a:p>
            <a:pPr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‘t were ten thousand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mile,my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love, </a:t>
            </a:r>
          </a:p>
          <a:p>
            <a:pPr>
              <a:defRPr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‘t were ten thousand mile, </a:t>
            </a:r>
          </a:p>
          <a:p>
            <a:pPr>
              <a:defRPr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And I will come again, my love, </a:t>
            </a:r>
          </a:p>
          <a:p>
            <a:pPr>
              <a:defRPr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’ ‘t were ten thousand miles!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1400" b="1" dirty="0"/>
          </a:p>
          <a:p>
            <a:pPr>
              <a:defRPr/>
            </a:pPr>
            <a:endParaRPr lang="ru-RU" sz="1400" b="1" dirty="0"/>
          </a:p>
          <a:p>
            <a:pPr>
              <a:defRPr/>
            </a:pPr>
            <a:endParaRPr lang="ru-RU" sz="1400" b="1" dirty="0"/>
          </a:p>
          <a:p>
            <a:pPr>
              <a:defRPr/>
            </a:pPr>
            <a:endParaRPr lang="ru-RU" sz="1400" b="1" dirty="0"/>
          </a:p>
          <a:p>
            <a:pPr>
              <a:defRPr/>
            </a:pP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323528" y="116632"/>
            <a:ext cx="4214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My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Luve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is like a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Red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Red Rose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0_2ca3d_33764fab_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32240" y="1844824"/>
            <a:ext cx="2160240" cy="295232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трудничество">
  <a:themeElements>
    <a:clrScheme name="Сотрудничество 8">
      <a:dk1>
        <a:srgbClr val="000000"/>
      </a:dk1>
      <a:lt1>
        <a:srgbClr val="E2DDD4"/>
      </a:lt1>
      <a:dk2>
        <a:srgbClr val="000000"/>
      </a:dk2>
      <a:lt2>
        <a:srgbClr val="EFEBE3"/>
      </a:lt2>
      <a:accent1>
        <a:srgbClr val="F2F2F2"/>
      </a:accent1>
      <a:accent2>
        <a:srgbClr val="C4AD74"/>
      </a:accent2>
      <a:accent3>
        <a:srgbClr val="EEEBE6"/>
      </a:accent3>
      <a:accent4>
        <a:srgbClr val="000000"/>
      </a:accent4>
      <a:accent5>
        <a:srgbClr val="F7F7F7"/>
      </a:accent5>
      <a:accent6>
        <a:srgbClr val="B19C68"/>
      </a:accent6>
      <a:hlink>
        <a:srgbClr val="A46032"/>
      </a:hlink>
      <a:folHlink>
        <a:srgbClr val="8F8E73"/>
      </a:folHlink>
    </a:clrScheme>
    <a:fontScheme name="Сотрудничество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9623</TotalTime>
  <Words>856</Words>
  <Application>Microsoft Office PowerPoint</Application>
  <PresentationFormat>Экран (4:3)</PresentationFormat>
  <Paragraphs>184</Paragraphs>
  <Slides>16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Сотрудничество</vt:lpstr>
      <vt:lpstr>Внеурочное занятие.  Литературная гостиная.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Роберт Бернс  и музыка  В полях,  под снегом и дождем</vt:lpstr>
      <vt:lpstr>Слайд 13</vt:lpstr>
      <vt:lpstr>Слайд 14</vt:lpstr>
      <vt:lpstr>Музыка Андрея Петрова Слова  Роберта Бернса (перевод С.Маршака) фильм «Служебный роман» 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Role of Books in Our Life</dc:title>
  <dc:creator>User</dc:creator>
  <cp:lastModifiedBy>Alla Ivanovna</cp:lastModifiedBy>
  <cp:revision>613</cp:revision>
  <dcterms:created xsi:type="dcterms:W3CDTF">2008-12-11T19:17:34Z</dcterms:created>
  <dcterms:modified xsi:type="dcterms:W3CDTF">2022-03-03T21:54:13Z</dcterms:modified>
</cp:coreProperties>
</file>