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6" r:id="rId11"/>
    <p:sldId id="265" r:id="rId12"/>
    <p:sldId id="268" r:id="rId13"/>
    <p:sldId id="270" r:id="rId14"/>
    <p:sldId id="269" r:id="rId15"/>
    <p:sldId id="267" r:id="rId16"/>
    <p:sldId id="272" r:id="rId17"/>
    <p:sldId id="271" r:id="rId18"/>
    <p:sldId id="273" r:id="rId19"/>
    <p:sldId id="274" r:id="rId20"/>
    <p:sldId id="276" r:id="rId21"/>
    <p:sldId id="277" r:id="rId22"/>
    <p:sldId id="278" r:id="rId23"/>
    <p:sldId id="279" r:id="rId24"/>
    <p:sldId id="275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6988-9E2A-43A7-9AD0-F1D2014324DB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F10CC2-6AE0-4175-B20F-05E9B1FAC1D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6988-9E2A-43A7-9AD0-F1D2014324DB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F10CC2-6AE0-4175-B20F-05E9B1FAC1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6988-9E2A-43A7-9AD0-F1D2014324DB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F10CC2-6AE0-4175-B20F-05E9B1FAC1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6988-9E2A-43A7-9AD0-F1D2014324DB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F10CC2-6AE0-4175-B20F-05E9B1FAC1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6988-9E2A-43A7-9AD0-F1D2014324DB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F10CC2-6AE0-4175-B20F-05E9B1FAC1D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6988-9E2A-43A7-9AD0-F1D2014324DB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F10CC2-6AE0-4175-B20F-05E9B1FAC1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6988-9E2A-43A7-9AD0-F1D2014324DB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F10CC2-6AE0-4175-B20F-05E9B1FAC1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6988-9E2A-43A7-9AD0-F1D2014324DB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F10CC2-6AE0-4175-B20F-05E9B1FAC1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6988-9E2A-43A7-9AD0-F1D2014324DB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F10CC2-6AE0-4175-B20F-05E9B1FAC1D5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6988-9E2A-43A7-9AD0-F1D2014324DB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F10CC2-6AE0-4175-B20F-05E9B1FAC1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6988-9E2A-43A7-9AD0-F1D2014324DB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F10CC2-6AE0-4175-B20F-05E9B1FAC1D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38D6988-9E2A-43A7-9AD0-F1D2014324DB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9F10CC2-6AE0-4175-B20F-05E9B1FAC1D5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0%BA%D0%B0%D0%B4%D0%B5%D0%BC%D0%B8%D0%BA%D0%B8_%D0%90%D0%9D_%D0%A1%D0%A1%D0%A1%D0%A0" TargetMode="External"/><Relationship Id="rId2" Type="http://schemas.openxmlformats.org/officeDocument/2006/relationships/hyperlink" Target="https://ru.wikipedia.org/wiki/%D0%94%D0%B8%D0%BD%D0%B0%D0%BC%D0%B8%D1%87%D0%B5%D1%81%D0%BA%D0%B0%D1%8F_%D0%BC%D0%B5%D1%82%D0%B5%D0%BE%D1%80%D0%BE%D0%BB%D0%BE%D0%B3%D0%B8%D1%8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ru.wikipedia.org/wiki/1939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Математическая игра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2852936"/>
            <a:ext cx="7406640" cy="2592288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«Математики и их открытия в годы ВОВ»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746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3356992"/>
            <a:ext cx="7962088" cy="4032448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 годы Великой Отечественной войны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решал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сложнейшие задачи, связанные с совершенствованием артиллерийского оружия и инженерного дела. Вместе с учениками решал теорию направленного взрыва, превратив его из орудия разрушения в орудие созидания. В 1944 году после долгих и мучительных расчетов доказал теорему о существовании уединенной волны.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Lavren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2656"/>
            <a:ext cx="2160240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354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Lavren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988841"/>
            <a:ext cx="2118097" cy="312132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691680" y="5373216"/>
            <a:ext cx="7272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Михаил Алексеевич Лаврентьев (1900 - 1980)</a:t>
            </a:r>
          </a:p>
        </p:txBody>
      </p:sp>
    </p:spTree>
    <p:extLst>
      <p:ext uri="{BB962C8B-B14F-4D97-AF65-F5344CB8AC3E}">
        <p14:creationId xmlns:p14="http://schemas.microsoft.com/office/powerpoint/2010/main" val="52005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Николай Гурьевич Четаев.  Занимался проблемами устойчивости движения, автор множества теорем в области дифференциального счисления. Во время войны разработал прорывную систему нарезки стволов реактивной артиллерии. Преподавал в Казанском  и Московском университете. Доктор физико-математических наук. Скончался в 1959 году в возрасте 56 лет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620688"/>
            <a:ext cx="2736304" cy="338437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763688" y="4221088"/>
            <a:ext cx="62464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Занимался проблемами устойчивости движения, автор множества теорем в области дифференциального счисления. Во время войны разработал прорывную систему нарезки стволов реактивной артиллерии.</a:t>
            </a:r>
          </a:p>
        </p:txBody>
      </p:sp>
    </p:spTree>
    <p:extLst>
      <p:ext uri="{BB962C8B-B14F-4D97-AF65-F5344CB8AC3E}">
        <p14:creationId xmlns:p14="http://schemas.microsoft.com/office/powerpoint/2010/main" val="159199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Николай Гурьевич Четаев.  Занимался проблемами устойчивости движения, автор множества теорем в области дифференциального счисления. Во время войны разработал прорывную систему нарезки стволов реактивной артиллерии. Преподавал в Казанском  и Московском университете. Доктор физико-математических наук. Скончался в 1959 году в возрасте 56 лет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138178"/>
            <a:ext cx="2263562" cy="324627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979712" y="4725144"/>
            <a:ext cx="6102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Николай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Гурьевич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Четаев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(1903-1959)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41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Наряду с массовым героизмом советских фронтовиков, не менее беспримерным является подвиг тружеников тыла: рабочих, колхозников, медицинских работников и многих-многих других, чьими руками была...-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2656"/>
            <a:ext cx="2304256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115616" y="3429000"/>
            <a:ext cx="77048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 время войны внес огромный вклад в живучесть советской авиации. Его работы в области флаттера (автоколебаний крыла самолета и других его элементов) и шимми (похожих колебаний, но на шасси) позволили предотвратить большое количество катастроф из-за неправильных конструктивных решений, спасти жизни многих пилотов.</a:t>
            </a:r>
          </a:p>
        </p:txBody>
      </p:sp>
    </p:spTree>
    <p:extLst>
      <p:ext uri="{BB962C8B-B14F-4D97-AF65-F5344CB8AC3E}">
        <p14:creationId xmlns:p14="http://schemas.microsoft.com/office/powerpoint/2010/main" val="197265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2183" y="1484784"/>
            <a:ext cx="7498080" cy="4800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Наряду с массовым героизмом советских фронтовиков, не менее беспримерным является подвиг тружеников тыла: рабочих, колхозников, медицинских работников и многих-многих других, чьими руками была...-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029" y="980728"/>
            <a:ext cx="2603981" cy="36271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331640" y="4941168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Мстислав Всеволодович Келдыш(1911 – 1978)</a:t>
            </a:r>
          </a:p>
        </p:txBody>
      </p:sp>
    </p:spTree>
    <p:extLst>
      <p:ext uri="{BB962C8B-B14F-4D97-AF65-F5344CB8AC3E}">
        <p14:creationId xmlns:p14="http://schemas.microsoft.com/office/powerpoint/2010/main" val="29526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3789040"/>
            <a:ext cx="7746064" cy="245936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Разработал и вычислил таблицы для определения местонахождения судна по радиопеленгам. Таблицы ускоряли штурманские расчеты примерно в 10 раз.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Наряду с массовым героизмом советских фронтовиков, не менее беспримерным является подвиг тружеников тыла: рабочих, колхозников, медицинских работников и многих-многих других, чьими руками была...-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60648"/>
            <a:ext cx="2592287" cy="3456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926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Наряду с массовым героизмом советских фронтовиков, не менее беспримерным является подвиг тружеников тыла: рабочих, колхозников, медицинских работников и многих-многих других, чьими руками была...-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836712"/>
            <a:ext cx="2664296" cy="35146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052296" y="4581128"/>
            <a:ext cx="70385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Сергей Натанович Бронштейн. (1880 – 1968)</a:t>
            </a:r>
            <a:r>
              <a:rPr lang="ru-RU" b="1" dirty="0"/>
              <a:t> </a:t>
            </a:r>
          </a:p>
          <a:p>
            <a:r>
              <a:rPr lang="ru-RU" b="1" dirty="0"/>
              <a:t> </a:t>
            </a:r>
          </a:p>
          <a:p>
            <a:r>
              <a:rPr lang="ru-RU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0941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Александров Анатолий Петрович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32656"/>
            <a:ext cx="3096343" cy="393136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403648" y="4317398"/>
            <a:ext cx="74888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Труды одного из ведущих ученых математиков позволили разработать методы размагничивания боевых кораблей. Все боевые корабли подвергались в портах «антимагнитной» обработке. Тем самым были спасены многие тысячи жизней наших военных моряков. </a:t>
            </a:r>
          </a:p>
        </p:txBody>
      </p:sp>
    </p:spTree>
    <p:extLst>
      <p:ext uri="{BB962C8B-B14F-4D97-AF65-F5344CB8AC3E}">
        <p14:creationId xmlns:p14="http://schemas.microsoft.com/office/powerpoint/2010/main" val="392177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endParaRPr lang="ru-RU" dirty="0" smtClean="0"/>
          </a:p>
          <a:p>
            <a:pPr marL="82296" indent="0">
              <a:buNone/>
            </a:pPr>
            <a:endParaRPr lang="ru-RU" dirty="0"/>
          </a:p>
          <a:p>
            <a:pPr marL="82296" indent="0">
              <a:buNone/>
            </a:pPr>
            <a:endParaRPr lang="ru-RU" dirty="0" smtClean="0"/>
          </a:p>
          <a:p>
            <a:pPr marL="82296" indent="0">
              <a:buNone/>
            </a:pPr>
            <a:endParaRPr lang="ru-RU" dirty="0"/>
          </a:p>
          <a:p>
            <a:pPr marL="82296" indent="0">
              <a:buNone/>
            </a:pPr>
            <a:endParaRPr lang="ru-RU" dirty="0" smtClean="0"/>
          </a:p>
          <a:p>
            <a:pPr marL="82296" indent="0">
              <a:buNone/>
            </a:pPr>
            <a:endParaRPr lang="ru-RU" dirty="0" smtClean="0"/>
          </a:p>
          <a:p>
            <a:pPr marL="82296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Анатолий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Петрович Александров (1903 – 1994)</a:t>
            </a:r>
          </a:p>
          <a:p>
            <a:pPr marL="82296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Александров Анатолий Петрович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0648"/>
            <a:ext cx="3312367" cy="40033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927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996952"/>
            <a:ext cx="8712967" cy="4248472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1.Советский учёный в области математики и механики. Один из создателей современной </a:t>
            </a:r>
            <a:r>
              <a:rPr lang="ru-RU" sz="2000" i="1" u="sng" dirty="0">
                <a:latin typeface="Times New Roman" pitchFamily="18" charset="0"/>
                <a:cs typeface="Times New Roman" pitchFamily="18" charset="0"/>
                <a:hlinkClick r:id="rId2" tooltip="Динамическая метеорология"/>
              </a:rPr>
              <a:t>динамической метеорологии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000" i="1" u="sng" dirty="0">
                <a:latin typeface="Times New Roman" pitchFamily="18" charset="0"/>
                <a:cs typeface="Times New Roman" pitchFamily="18" charset="0"/>
                <a:hlinkClick r:id="rId3" tooltip="Академики АН СССР"/>
              </a:rPr>
              <a:t>академик АН СССР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2000" i="1" u="sng" dirty="0">
                <a:latin typeface="Times New Roman" pitchFamily="18" charset="0"/>
                <a:cs typeface="Times New Roman" pitchFamily="18" charset="0"/>
                <a:hlinkClick r:id="rId4" tooltip="1939"/>
              </a:rPr>
              <a:t>1939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Его разработки принесли большую практическую пользу в решении оборонных задач. Им был предложен метод решения плоской задачи о подводном крыле, получены формулы для расчёта сопротивления корабля с учётом взаимодействия корпуса корабля и воды. Во время Великой Отечественной войны он осуществил разработку и решение комплекса задач по «теории круглого крыла», что давало возможность точно рассчитывать силы, действующие на крыло самолёта во время полёта.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188640"/>
            <a:ext cx="4672608" cy="280831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000" b="1" dirty="0"/>
              <a:t>1 тур</a:t>
            </a:r>
            <a:endParaRPr lang="ru-RU" sz="2000" dirty="0"/>
          </a:p>
          <a:p>
            <a:pPr marL="45720" indent="0" algn="ctr">
              <a:buNone/>
            </a:pPr>
            <a:r>
              <a:rPr lang="ru-RU" sz="2000" b="1" dirty="0"/>
              <a:t>История математики в лицах.</a:t>
            </a:r>
            <a:endParaRPr lang="ru-RU" sz="2000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https://mi-ras.ru/inmemoria/31566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980728"/>
            <a:ext cx="2160240" cy="25922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445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www.mathedu.ru/img/person-nikolskiy_s_m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052" y="260648"/>
            <a:ext cx="2163108" cy="316835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617661" y="3645024"/>
            <a:ext cx="6858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Знаменитый математик, проживший более 100 лет, академик Российской академии наук действовал в составе пожарной команды в Москве, принимал участие в сооружении противотанковых укреплений в районе Малоярославца, на подступах к столице. За это был награждён медалью «За оборону Москвы».</a:t>
            </a:r>
          </a:p>
        </p:txBody>
      </p:sp>
    </p:spTree>
    <p:extLst>
      <p:ext uri="{BB962C8B-B14F-4D97-AF65-F5344CB8AC3E}">
        <p14:creationId xmlns:p14="http://schemas.microsoft.com/office/powerpoint/2010/main" val="109141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www.mathedu.ru/img/person-nikolskiy_s_m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052" y="908720"/>
            <a:ext cx="2451140" cy="354167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691680" y="4653136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Сергей Михайлович Никольский (1905-2012)</a:t>
            </a:r>
          </a:p>
        </p:txBody>
      </p:sp>
    </p:spTree>
    <p:extLst>
      <p:ext uri="{BB962C8B-B14F-4D97-AF65-F5344CB8AC3E}">
        <p14:creationId xmlns:p14="http://schemas.microsoft.com/office/powerpoint/2010/main" val="211598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3933056"/>
            <a:ext cx="7498080" cy="2315344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блокадном Ленинграде знаменитый математик не прекращал научной работы, в этот период им была написана "Занимательная арифметика". Умер от голода и болезней в 1942 году.</a:t>
            </a:r>
          </a:p>
          <a:p>
            <a:pPr marL="82296" indent="0" algn="just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tunnel.ru/media/images/2020-02/post/136837/5-yako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2656"/>
            <a:ext cx="2664296" cy="3456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756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4653136"/>
            <a:ext cx="7498080" cy="1595264"/>
          </a:xfrm>
        </p:spPr>
        <p:txBody>
          <a:bodyPr/>
          <a:lstStyle/>
          <a:p>
            <a:pPr marL="82296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Яков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Исидорович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Перельман (1882-1942)</a:t>
            </a:r>
          </a:p>
          <a:p>
            <a:pPr marL="82296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82296" indent="0">
              <a:buNone/>
            </a:pPr>
            <a:endParaRPr lang="ru-RU" dirty="0"/>
          </a:p>
        </p:txBody>
      </p:sp>
      <p:pic>
        <p:nvPicPr>
          <p:cNvPr id="4" name="Рисунок 3" descr="https://tunnel.ru/media/images/2020-02/post/136837/5-yako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48680"/>
            <a:ext cx="2520279" cy="3693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76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3573016"/>
            <a:ext cx="7962088" cy="2952328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Советский и российский математик служил в Барнаульском пехотном училище, командиром учебного взвода, готовя офицеров для фронта. Как военнослужащий, служивший в период Великой Отечественной войны в рядах действующей Армии, был награжден медалью «За победу над Германией в Великой Отечественной войне 1941—1945 гг.»</a:t>
            </a:r>
          </a:p>
          <a:p>
            <a:pPr marL="82296" indent="0">
              <a:buNone/>
            </a:pPr>
            <a:endParaRPr lang="ru-RU" dirty="0"/>
          </a:p>
        </p:txBody>
      </p:sp>
      <p:pic>
        <p:nvPicPr>
          <p:cNvPr id="4" name="Рисунок 3" descr="http://rusarminfo.ru/wp-content/uploads/2019/11/atasnasgeoffff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60648"/>
            <a:ext cx="2664296" cy="30963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250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4725144"/>
            <a:ext cx="7498080" cy="1523256"/>
          </a:xfrm>
        </p:spPr>
        <p:txBody>
          <a:bodyPr/>
          <a:lstStyle/>
          <a:p>
            <a:pPr marL="82296" indent="0" algn="ctr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Левон Сергеевич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Атанасян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(1921-1998)</a:t>
            </a:r>
          </a:p>
          <a:p>
            <a:pPr marL="82296" indent="0">
              <a:buNone/>
            </a:pPr>
            <a:endParaRPr lang="ru-RU" dirty="0"/>
          </a:p>
        </p:txBody>
      </p:sp>
      <p:pic>
        <p:nvPicPr>
          <p:cNvPr id="4" name="Рисунок 3" descr="http://rusarminfo.ru/wp-content/uploads/2019/11/atasnasgeoffff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76672"/>
            <a:ext cx="3024336" cy="35641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59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mi-ras.ru/inmemoria/3156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268760"/>
            <a:ext cx="2335262" cy="353184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763688" y="5085184"/>
            <a:ext cx="61206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Николай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Евграфович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Кочин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(1901-1944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6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3933056"/>
            <a:ext cx="8034096" cy="2315344"/>
          </a:xfrm>
        </p:spPr>
        <p:txBody>
          <a:bodyPr>
            <a:normAutofit fontScale="85000" lnSpcReduction="10000"/>
          </a:bodyPr>
          <a:lstStyle/>
          <a:p>
            <a:pPr marL="82296" indent="0" algn="just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Во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время войны совместно с другими учеными занимался проблемой увеличения кучности стрельбы реактивной системы залпового огня "Катюша". Присущая советским ученым смекалка позволили решить проблему максимально быстро и эффективно: в снаряде определенным образом стали высверливать отверстия, через которые вырывались пороховые газы и закручивали снаряд, значительно повышая кучность.</a:t>
            </a:r>
          </a:p>
          <a:p>
            <a:pPr algn="just"/>
            <a:endParaRPr lang="ru-RU" dirty="0"/>
          </a:p>
        </p:txBody>
      </p:sp>
      <p:pic>
        <p:nvPicPr>
          <p:cNvPr id="4" name="Рисунок 3" descr="https://avatars.dzeninfra.ru/get-zen_doc/2350270/pub_5eb3d7734d7f611a88b5d281_5eb51e8746a76d4919815bc5/scale_240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76672"/>
            <a:ext cx="2664296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373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4988" y="4725144"/>
            <a:ext cx="7498080" cy="792088"/>
          </a:xfrm>
        </p:spPr>
        <p:txBody>
          <a:bodyPr>
            <a:noAutofit/>
          </a:bodyPr>
          <a:lstStyle/>
          <a:p>
            <a:pPr marL="82296" indent="0"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82296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Сергей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Алексеевич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Христианович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1908 —2000)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avatars.dzeninfra.ru/get-zen_doc/2350270/pub_5eb3d7734d7f611a88b5d281_5eb51e8746a76d4919815bc5/scale_240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76672"/>
            <a:ext cx="3024336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283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3573016"/>
            <a:ext cx="7962088" cy="4320480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Один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 крупнейших математиков 20-го века, 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используя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наработки по теории вероятности, ученый сумел разработать теорию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наивыгоднейшего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рассеивания артиллерийских снарядов. Полученные им результаты помогли повысить меткость стрельбы и тем самым увеличить эффективность действия артиллерии. Кроме того, этот математик сделал большой вклад в изучение турбулентности.</a:t>
            </a:r>
          </a:p>
          <a:p>
            <a:pPr algn="just"/>
            <a:endParaRPr lang="ru-RU" dirty="0"/>
          </a:p>
        </p:txBody>
      </p:sp>
      <p:pic>
        <p:nvPicPr>
          <p:cNvPr id="4" name="Рисунок 3" descr="https://avatars.dzeninfra.ru/get-zen_doc/1861837/pub_5eb3d7734d7f611a88b5d281_5eb52b3b7d06cd060304121f/scale_24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32656"/>
            <a:ext cx="2276718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815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avatars.dzeninfra.ru/get-zen_doc/1861837/pub_5eb3d7734d7f611a88b5d281_5eb52b3b7d06cd060304121f/scale_2400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04664"/>
            <a:ext cx="2921000" cy="42291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331640" y="5085184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Андрей Николаевич Колмогоров (1903-1987)</a:t>
            </a:r>
          </a:p>
        </p:txBody>
      </p:sp>
    </p:spTree>
    <p:extLst>
      <p:ext uri="{BB962C8B-B14F-4D97-AF65-F5344CB8AC3E}">
        <p14:creationId xmlns:p14="http://schemas.microsoft.com/office/powerpoint/2010/main" val="22607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Yuri Linnik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32656"/>
            <a:ext cx="2381250" cy="28575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475656" y="3501008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Добровольцем в Народ­ном ополчении участвовал в боях на Пулковских высотах, защищая Ленинград. 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23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3789040"/>
            <a:ext cx="7498080" cy="1008112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Юрий Владимирович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Линник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(1915 – 1972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4" name="Рисунок 3" descr="Yuri Linnik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836712"/>
            <a:ext cx="2376264" cy="2700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702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62</TotalTime>
  <Words>444</Words>
  <Application>Microsoft Office PowerPoint</Application>
  <PresentationFormat>Экран (4:3)</PresentationFormat>
  <Paragraphs>42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Солнцестояние</vt:lpstr>
      <vt:lpstr>Математическая игра</vt:lpstr>
      <vt:lpstr>1.Советский учёный в области математики и механики. Один из создателей современной динамической метеорологии, академик АН СССР (1939). Его разработки принесли большую практическую пользу в решении оборонных задач. Им был предложен метод решения плоской задачи о подводном крыле, получены формулы для расчёта сопротивления корабля с учётом взаимодействия корпуса корабля и воды. Во время Великой Отечественной войны он осуществил разработку и решение комплекса задач по «теории круглого крыла», что давало возможность точно рассчитывать силы, действующие на крыло самолёта во время полёта.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Administrator</dc:creator>
  <cp:lastModifiedBy>Administrator</cp:lastModifiedBy>
  <cp:revision>5</cp:revision>
  <dcterms:created xsi:type="dcterms:W3CDTF">2023-12-25T12:31:19Z</dcterms:created>
  <dcterms:modified xsi:type="dcterms:W3CDTF">2023-12-25T13:34:12Z</dcterms:modified>
</cp:coreProperties>
</file>