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4" r:id="rId6"/>
    <p:sldId id="262" r:id="rId7"/>
    <p:sldId id="263" r:id="rId8"/>
    <p:sldId id="265" r:id="rId9"/>
    <p:sldId id="266" r:id="rId10"/>
    <p:sldId id="267" r:id="rId11"/>
    <p:sldId id="260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67CCCC4-9323-4B48-A2F6-531FC51291B8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E2214-197A-47E4-8BD4-6A210E68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ru" TargetMode="External"/><Relationship Id="rId2" Type="http://schemas.openxmlformats.org/officeDocument/2006/relationships/hyperlink" Target="http://yandex.ru/clck/jsredir?from=yandex.ru;images/search;images;;&amp;text=&amp;etext=1316.dJJwMzZKNR3SOkh2lmzFHr5AoFszywxu_H_sM2rQqVS52cPtoANIa0H2UFVFJyQOQOjgSU1TyGTLElJhHSFUpxlL80RKbTe2yFGk30H0HRzt_J8-JXmcSeRNTNcEQfAX.5fdd063180807449798a81fbb7674ce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316.LRpCY7ZSSj6g1Aqh08lWg2PAXjl4Zq4U3m0-45NtLJP2hUWYyp40ldqD9ZaH6hUwvWbie2krD08Nh-pGCHgfQ8ptnHRMfoB-TJTudZ6rRA4gJ5MrlBTw96mu7WSsGrdjSwFmnIUEIDGIgqYhwqBybQ.88ed965053" TargetMode="External"/><Relationship Id="rId5" Type="http://schemas.openxmlformats.org/officeDocument/2006/relationships/hyperlink" Target="=5070ca423b54bcced65a3ed7a55c35d0&amp;keyno=0&amp;b64e=2&amp;l10n=ru" TargetMode="External"/><Relationship Id="rId4" Type="http://schemas.openxmlformats.org/officeDocument/2006/relationships/hyperlink" Target="http://yandex.ru/clck/jsredir?from=yandex.ru;images/search;images;;&amp;text=&amp;etext=1316.60FQ-CfAAjTH7pzr9sr21_9YGsSvD2LI0mW8l4n5PlLXAuKqMN3gFqcsIEK4C6M26pKtrmBp2LIKcWCPfhi9GQkVYNboLEJFDZu6wyM5YMBdQm-ef7JzB9RxuzkgP2nXJWnF8kxHaPnmx8yr1rS_8Q.c0c0e9edfc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33e24f3b0b6543ab114&amp;keyno=0&amp;b64e=2&amp;l10n=ru" TargetMode="External"/><Relationship Id="rId2" Type="http://schemas.openxmlformats.org/officeDocument/2006/relationships/hyperlink" Target="http://yandex.ru/clck/jsredir?from=yandex.ru;images/search;images;;&amp;text=&amp;etext=1316.Y7UeOHf-0uoabzUmBXyQJLCE00WElIkOTDHhLt4T06JvRYPproiFB-q20nb8rwCZqCDffOk3S-kr1_vpN6T1Ziu8TocEa5nY8UJO404GY2XMENY-m0ncbYRKuAlDbCQM.1e17dec89f0a4ddcc921735b95b349c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73;&#1077;&#1083;&#1086;&#1075;&#1074;&#1072;&#1088;&#1076;&#1077;&#1081;&#1094;&#1099;%20&#1082;&#1072;&#1088;&#1090;&#1080;&#1085;&#1082;&#1080;&amp;img_url=http://ic.pics.livejournal.com/novoross_988/25461939/28090/28090_900.jpg&amp;pos=3&amp;rpt=simage&amp;lr=10668" TargetMode="External"/><Relationship Id="rId5" Type="http://schemas.openxmlformats.org/officeDocument/2006/relationships/hyperlink" Target="http://www.stihi-xix-xx-vekov.ru/voloshin61.html" TargetMode="External"/><Relationship Id="rId4" Type="http://schemas.openxmlformats.org/officeDocument/2006/relationships/hyperlink" Target="https://yandex.ru/images/search?text=&#1075;&#1088;&#1072;&#1078;&#1076;&#1072;&#1085;&#1089;&#1082;&#1072;&#1103;%20&#1074;&#1086;&#1081;&#1085;&#1072;%20&#1079;&#1077;&#1083;&#1077;&#1085;&#1099;&#1077;%20&#1082;&#1072;&#1088;&#1090;&#1080;&#1085;&#1082;&#1080;&amp;img_url=http://ic.pics.livejournal.com/erik_73/29654070/112177/112177_original.jpg&amp;pos=0&amp;rpt=simage&amp;lr=1066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Творческое название проекта:</a:t>
            </a:r>
            <a:br>
              <a:rPr lang="ru-RU" dirty="0" smtClean="0"/>
            </a:br>
            <a:r>
              <a:rPr lang="ru-RU" b="1" dirty="0" smtClean="0"/>
              <a:t>«Когда дом, разделен пополам, он может стоять или нет?»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Название проекта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Учебное название проекта:</a:t>
            </a:r>
            <a:br>
              <a:rPr lang="ru-RU" dirty="0" smtClean="0"/>
            </a:br>
            <a:r>
              <a:rPr lang="ru-RU" dirty="0" smtClean="0"/>
              <a:t> "Гражданская война в России 1917-1922г.г."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23842" y="2967335"/>
            <a:ext cx="78963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Желаем удачи в работе</a:t>
            </a:r>
          </a:p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ад проектом!!!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yandex.ru/clck/jsredir?from=yandex.ru%3Bimages%2Fsearch%3Bimages%3B%3B&amp;text=&amp;etext=1316.dJJwMzZKNR3SOkh2lmzFHr5AoFszywxu_H_sM2rQqVS52cPtoANIa0H2UFVFJyQOQOjgSU1TyGTLElJhHSFUpxlL80RKbTe2yFGk30H0HRzt_J8-JXmcSeRNTNcEQfAX.5fdd063180807449798a81fbb7674ced27287471&amp;uuid=&amp;state=tid_Wvm4RM28ca_MiO4Ne9osTPtpHS9wicjEF5X7fRziVPIHCd9FyQ,,&amp;data=UlNrNmk5WktYejR3N2VSMTRTcTVMNUNJWUNUdk8zeVZxbnlCeV9lOHQtUXVlU1FXcmxERi1UVEd0YlZkbk55Ukk3UDdwMEM3WnRidl8wVkMxUVR0NnplUDlKR0Y5Z2pBRnVqR0dTVHduak15c0FrUDRsRTBkT3BrMUFfX3pMRWRLWnBNbDl1WWJJaXM3SzJFc2lpNFp3LCw,&amp;sign=b87a5f7256543bda765122495b3cc8b3&amp;keyno=0&amp;b64e=2&amp;l10n=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yandex.ru/clck/jsredir?from=yandex.ru%3Bimages%2Fsearch%3Bimages%3B%3B&amp;text=&amp;etext=1316.60FQ-CfAAjTH7pzr9sr21_9YGsSvD2LI0mW8l4n5PlLXAuKqMN3gFqcsIEK4C6M26pKtrmBp2LIKcWCPfhi9GQkVYNboLEJFDZu6wyM5YMBdQm-ef7JzB9RxuzkgP2nXJWnF8kxHaPnmx8yr1rS_8Q.c0c0e9edfce450dc4cb0c9a5bcd7a2c1b9431eb4&amp;uuid=&amp;state=tid_Wvm4RM28ca_MiO4Ne9osTPtpHS9wicjEF5X7fRziVPIHCd9FyQ,,&amp;data=UlNrNmk5WktYejdiZGJXMlpCZGtSUlBDeS1IcGQzcXdTUHhBd2JyaTBVTHhRMTBqVGE1NmFqQjFGaWVkUTdRRlJEbzdpNHdTX0c5b3pDSlRjemJSZ1hVbGpuVTlKMWx3ZV9jcjIyTmctVmJyZWgyWEVTTmFyWTg4dHV4aHVGdVBjeGtuMXlFdUFzSl9DaWhrc0FFdnRPbG1GSGcyeGxZZUJoSVltRWRvRGhhOVNfOGM4eDlTRHRlMUdhUEwxSUhZMHFYU1NZZ1dmQmJBalhqWDVwT25GNnVQcWpvVXExVXhNZTlMd1hGV05TYyw,&amp;sig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=5070ca423b54bcced65a3ed7a55c35d0&amp;keyno=0&amp;b64e=2&amp;l10n=ru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yandex.ru/clck/jsredir?from=yandex.ru%3Bimages%2Fsearch%3Bimages%3B%3B&amp;text=&amp;etext=1316.LRpCY7ZSSj6g1Aqh08lWg2PAXjl4Zq4U3m0-45NtLJP2hUWYyp40ldqD9ZaH6hUwvWbie2krD08Nh-pGCHgfQ8ptnHRMfoB-TJTudZ6rRA4gJ5MrlBTw96mu7WSsGrdjSwFmnIUEIDGIgqYhwqBybQ.88ed9650530247dda5c40993f5d71e9ab9e56014&amp;uuid=&amp;state=tid_Wvm4RM28ca_MiO4Ne9osTPtpHS9wicjEF5X7fRziVPIHCd9FyQ,,&amp;data=UlNrNmk5WktYejR4M09aa0t1T0plZFVpUWNHRjk5bU84SjBUczZZaHRGNThYcWgwRmdYNnpHVDFVbk5DVnFFakp4Yk1MZjFETUhfcktidGNpQTBaYmdDandBdmxQbHBDOFAxQU5hVTVpeGI0b0ktREtuN0tUQUh1YkJZZ25hRFNoYl9UWVZpOS0wdFJGOWdNb3pmNWZWaEtnaTljRjktSF9reTNMdEdUWGpmU3g2ZEQ4Nk1wNjBpQjFlMXFvRzB5&amp;sign=920abe0a366cd298a61ac3c4bd1e2ba5&amp;keyno=0&amp;b64e=2&amp;l10n=ru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yandex.ru/clck/jsredir?from=yandex.ru%3Bimages%2Fsearch%3Bimages%3B%3B&amp;text=&amp;etext=1316.Y7UeOHf-0uoabzUmBXyQJLCE00WElIkOTDHhLt4T06JvRYPproiFB-q20nb8rwCZqCDffOk3S-kr1_vpN6T1Ziu8TocEa5nY8UJO404GY2XMENY-m0ncbYRKuAlDbCQM.1e17dec89f0a4ddcc921735b95b349cb566d7556&amp;uuid=&amp;state=tid_Wvm4RM28ca_MiO4Ne9osTPtpHS9wicjEF5X7fRziVPIHCd9FyQ,,&amp;data=UlNrNmk5WktYejZpOEhRcEV2Z05KYjU4eE1JYWhnZ0t5T2M1R25NM1lFWWNrdG8zZ0VuRUtJcnFMZUQwUDA4WTJFc0E0eGVPV1Q5ZXRaZ05RaTZVcUJxbmpVTWhuQkdpQU9Kb2prUm5HYUhDV1BTY25KV1RKTmJQVWVsS3k1czNVUzJrMkdZMEFyWSw,&amp;sign=3d44392948c0f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33e24f3b0b6543ab114&amp;keyno=0&amp;b64e=2&amp;l10n=ru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https://yandex.ru/images/search?text=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гражданская%20война%20зеленые%20картинки&amp;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img_url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=http%3A%2F%2Fic.pics.livejournal.com%2Ferik_73%2F29654070%2F112177%2F112177_original.jpg&amp;pos=0&amp;rpt=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simage&amp;lr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=10668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http://www.stihi-xix-xx-vekov.ru/voloshin61.html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https://yandex.ru/images/search?text=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белогвардейцы%20картинки&amp;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img_url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=http%3A%2F%2Fic.pics.livejournal.com%2Fnovoross_988%2F25461939%2F28090%2F28090_900.jpg&amp;pos=3&amp;rpt=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simage&amp;lr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=10668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бы ответить на данный вопрос, мы должны узнать следующее: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Какими способами можно разрешить конфликт внутри одного государства?</a:t>
            </a:r>
            <a:endParaRPr lang="ru-RU" b="1" dirty="0" smtClean="0"/>
          </a:p>
          <a:p>
            <a:pPr lvl="0"/>
            <a:r>
              <a:rPr lang="ru-RU" dirty="0" smtClean="0"/>
              <a:t>В чем причины военных конфликтов?</a:t>
            </a:r>
            <a:endParaRPr lang="ru-RU" b="1" dirty="0" smtClean="0"/>
          </a:p>
          <a:p>
            <a:pPr lvl="0"/>
            <a:r>
              <a:rPr lang="ru-RU" dirty="0" smtClean="0"/>
              <a:t>«Красные» и «белые», кто они?</a:t>
            </a:r>
            <a:endParaRPr lang="ru-RU" b="1" dirty="0" smtClean="0"/>
          </a:p>
          <a:p>
            <a:pPr lvl="0"/>
            <a:r>
              <a:rPr lang="ru-RU" dirty="0" smtClean="0"/>
              <a:t>Почему «красные» победили «белых?</a:t>
            </a:r>
            <a:endParaRPr lang="ru-RU" b="1" dirty="0" smtClean="0"/>
          </a:p>
          <a:p>
            <a:pPr lvl="0"/>
            <a:r>
              <a:rPr lang="ru-RU" dirty="0" smtClean="0"/>
              <a:t>Кто такие «зеленые»?</a:t>
            </a:r>
            <a:endParaRPr lang="ru-RU" b="1" dirty="0" smtClean="0"/>
          </a:p>
          <a:p>
            <a:pPr lvl="0"/>
            <a:r>
              <a:rPr lang="ru-RU" dirty="0" smtClean="0"/>
              <a:t>Какой след в памяти народа оставила Гражданская война?</a:t>
            </a:r>
            <a:endParaRPr lang="ru-RU" b="1" dirty="0" smtClean="0"/>
          </a:p>
          <a:p>
            <a:pPr lvl="0"/>
            <a:r>
              <a:rPr lang="ru-RU" dirty="0" smtClean="0"/>
              <a:t>Какое отражение события Гражданской войны нашли  в произведениях искусства?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Гражданская война?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dsl.zveronline.ru/projects/pictures/civil_war/image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215238" cy="519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возникают такие конфликты?</a:t>
            </a:r>
            <a:br>
              <a:rPr lang="ru-RU" dirty="0" smtClean="0"/>
            </a:br>
            <a:r>
              <a:rPr lang="ru-RU" dirty="0" smtClean="0"/>
              <a:t>Каковы их причины?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www.e-reading.life/illustrations/18/18923-any2fbimgloader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4225" y="1214422"/>
            <a:ext cx="5819775" cy="385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://psihdocs.ru/seminara-organizaciya-issledovateleskoj-deyatelenosti-uchashih/15735_html_m690ae6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289702"/>
            <a:ext cx="5214942" cy="356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вопросы у вас возникают после прочтения данного стихотворения?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357298"/>
            <a:ext cx="6500858" cy="48320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Одни идут освобождать 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Москву и вновь сковать Россию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Другие, разнуздав стихию,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Хотят весь мир  пересоздать.</a:t>
            </a:r>
          </a:p>
          <a:p>
            <a:pPr algn="ctr"/>
            <a:endParaRPr lang="ru-RU" sz="2800" b="1" i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И здесь и там между рядами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Звучит один и тот же глас: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«Кто не за нас – тот против нас, </a:t>
            </a: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Нет безразличных, правда с нами ».</a:t>
            </a:r>
          </a:p>
          <a:p>
            <a:pPr algn="ctr"/>
            <a:endParaRPr lang="ru-RU" sz="2800" b="1" i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  <a:p>
            <a:pPr algn="ctr"/>
            <a:r>
              <a:rPr lang="ru-RU" sz="2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М. Волошин                                         </a:t>
            </a:r>
            <a:endParaRPr lang="ru-RU" sz="28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Какие основные политические силы принимали участие в Гражданской войне?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www.militarists.ru/wp-content/uploads/white_army_civil_war-8.jpg"/>
          <p:cNvPicPr>
            <a:picLocks noChangeAspect="1" noChangeArrowheads="1"/>
          </p:cNvPicPr>
          <p:nvPr/>
        </p:nvPicPr>
        <p:blipFill>
          <a:blip r:embed="rId2" cstate="print"/>
          <a:srcRect l="-1500" t="23962" r="40000"/>
          <a:stretch>
            <a:fillRect/>
          </a:stretch>
        </p:blipFill>
        <p:spPr bwMode="auto">
          <a:xfrm>
            <a:off x="5929322" y="2158796"/>
            <a:ext cx="2786082" cy="4484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143636" y="121442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Зелёные </a:t>
            </a:r>
            <a:endParaRPr lang="ru-RU" sz="3600" dirty="0"/>
          </a:p>
        </p:txBody>
      </p:sp>
      <p:pic>
        <p:nvPicPr>
          <p:cNvPr id="28676" name="Picture 4" descr="https://im1-tub-ru.yandex.net/i?id=7fe6dfccac788884e745997659b7aad8&amp;n=33&amp;h=215&amp;w=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643182"/>
            <a:ext cx="305688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071802" y="171448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Красные 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1500174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Белые  </a:t>
            </a:r>
            <a:endParaRPr lang="ru-RU" sz="3600" dirty="0"/>
          </a:p>
        </p:txBody>
      </p:sp>
      <p:pic>
        <p:nvPicPr>
          <p:cNvPr id="28678" name="Picture 6" descr="http://ic.pics.livejournal.com/kazagrandy/10081130/740750/740750_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8868"/>
            <a:ext cx="2880632" cy="3819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Разбиваемся на группы и получаем задания.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0278"/>
                <a:gridCol w="54721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Названия групп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Задание группам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Историографы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Проблемы периодизации гражданской войны в России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Обществоведы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политические силы, действующие в годы Гражданской войны. Почему </a:t>
                      </a:r>
                      <a:r>
                        <a:rPr lang="ru-RU" baseline="0" dirty="0" smtClean="0"/>
                        <a:t> красноармейцы победили белогвардейцев?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Политики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направления политики</a:t>
                      </a:r>
                      <a:r>
                        <a:rPr lang="ru-RU" baseline="0" dirty="0" smtClean="0"/>
                        <a:t> «красных» после победы в Гражданской войне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Журналисты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Кто же развязал Гражданскую</a:t>
                      </a:r>
                      <a:r>
                        <a:rPr lang="ru-RU" baseline="0" dirty="0" smtClean="0"/>
                        <a:t> войну? Кто виноват?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Искусствоведы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+mn-lt"/>
                        </a:rPr>
                        <a:t>Какое отражение события Гражданской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войны</a:t>
                      </a:r>
                      <a:r>
                        <a:rPr lang="ru-RU" sz="18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нашли 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+mn-lt"/>
                        </a:rPr>
                        <a:t>в произведениях искусства?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28575" marR="2857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Оформление результатов: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Презентация</a:t>
            </a:r>
          </a:p>
          <a:p>
            <a:r>
              <a:rPr lang="ru-RU" dirty="0" smtClean="0"/>
              <a:t>Статья в школьной газете «Дом на колёсах»</a:t>
            </a:r>
          </a:p>
          <a:p>
            <a:r>
              <a:rPr lang="ru-RU" dirty="0" smtClean="0"/>
              <a:t>Буклет</a:t>
            </a:r>
          </a:p>
          <a:p>
            <a:r>
              <a:rPr lang="ru-RU" dirty="0" smtClean="0"/>
              <a:t>Информационные листовки</a:t>
            </a:r>
          </a:p>
          <a:p>
            <a:r>
              <a:rPr lang="ru-RU" dirty="0" smtClean="0"/>
              <a:t>Буклеты </a:t>
            </a:r>
          </a:p>
          <a:p>
            <a:r>
              <a:rPr lang="ru-RU" dirty="0" smtClean="0"/>
              <a:t>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 над проектом: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6 уроков, в течении трех недель</a:t>
            </a:r>
          </a:p>
          <a:p>
            <a:r>
              <a:rPr lang="ru-RU" dirty="0" smtClean="0"/>
              <a:t>Урок №1 – Объявление о начале проекта учителем, ознакомление учащихся с  темами исследований. Создание команд для проведения исследовательской работы, определение задач для решении поставленного проблемного задания..</a:t>
            </a:r>
            <a:endParaRPr lang="ru-RU" b="1" dirty="0" smtClean="0"/>
          </a:p>
          <a:p>
            <a:r>
              <a:rPr lang="ru-RU" dirty="0" smtClean="0"/>
              <a:t>Урок №2 – Планирование деятельности по проекту. Поиск различных источников по решению проблемных вопросов.</a:t>
            </a:r>
            <a:endParaRPr lang="ru-RU" b="1" dirty="0" smtClean="0"/>
          </a:p>
          <a:p>
            <a:r>
              <a:rPr lang="ru-RU" dirty="0" smtClean="0"/>
              <a:t>Урок №3 – Завершение работы по направлениям проекта. Подготовка к защите проектов(определение с названием проекта и т.д.).</a:t>
            </a:r>
            <a:endParaRPr lang="ru-RU" b="1" dirty="0" smtClean="0"/>
          </a:p>
          <a:p>
            <a:r>
              <a:rPr lang="ru-RU" dirty="0" smtClean="0"/>
              <a:t>Уроки №4-5 – Подготовка  и оформление информационных материалов по направлениям проекта.</a:t>
            </a:r>
            <a:endParaRPr lang="ru-RU" b="1" dirty="0" smtClean="0"/>
          </a:p>
          <a:p>
            <a:r>
              <a:rPr lang="ru-RU" dirty="0" smtClean="0"/>
              <a:t>Урок №6 – Защищаем проекты.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</TotalTime>
  <Words>411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Название проекта  Учебное название проекта:  "Гражданская война в России 1917-1922г.г." </vt:lpstr>
      <vt:lpstr>Что бы ответить на данный вопрос, мы должны узнать следующее:</vt:lpstr>
      <vt:lpstr>Что такое Гражданская война?</vt:lpstr>
      <vt:lpstr>Почему возникают такие конфликты? Каковы их причины?</vt:lpstr>
      <vt:lpstr>Какие вопросы у вас возникают после прочтения данного стихотворения?</vt:lpstr>
      <vt:lpstr>Какие основные политические силы принимали участие в Гражданской войне?</vt:lpstr>
      <vt:lpstr>Разбиваемся на группы и получаем задания.</vt:lpstr>
      <vt:lpstr>Оформление результатов:</vt:lpstr>
      <vt:lpstr>Этапы работы над проектом:</vt:lpstr>
      <vt:lpstr>Слайд 10</vt:lpstr>
      <vt:lpstr>Интернет ресурсы: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проекта  Учебное название проекта:  "Гражданская война в России 1917-1922г.г."</dc:title>
  <dc:creator>МОУ МСОШ</dc:creator>
  <cp:lastModifiedBy>пк</cp:lastModifiedBy>
  <cp:revision>6</cp:revision>
  <dcterms:created xsi:type="dcterms:W3CDTF">2017-01-29T18:57:52Z</dcterms:created>
  <dcterms:modified xsi:type="dcterms:W3CDTF">2024-01-15T20:07:38Z</dcterms:modified>
</cp:coreProperties>
</file>