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5" r:id="rId7"/>
    <p:sldId id="266" r:id="rId8"/>
    <p:sldId id="267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20.09.22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20.09.22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20.09.22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20.09.22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20.09.22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20.09.22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20.09.22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20.09.22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20.09.22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20.09.22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вт 20.09.22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вт 20.09.22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42852"/>
            <a:ext cx="8858312" cy="67151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E:\ДИСК\откр.уроки\История\02_истор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1" y="0"/>
            <a:ext cx="913993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714356"/>
            <a:ext cx="70009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Заводоуковского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городского округа 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МАОУ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«СОШ №2»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2071679"/>
            <a:ext cx="63579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Внутренняя политика Петра I: поворот в истории России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4214817"/>
            <a:ext cx="32861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Эккардт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Галина Анатольевна, учитель истории и обществознания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ДИСК\откр.уроки\История\02_истор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35" y="0"/>
            <a:ext cx="9153635" cy="6850369"/>
          </a:xfrm>
          <a:prstGeom prst="rect">
            <a:avLst/>
          </a:prstGeom>
          <a:noFill/>
        </p:spPr>
      </p:pic>
      <p:pic>
        <p:nvPicPr>
          <p:cNvPr id="5" name="Рисунок 4" descr="http://urasvoboda.ru/wp-content/uploads/2014/01/BCJUtPUjfOo.jpg"/>
          <p:cNvPicPr/>
          <p:nvPr/>
        </p:nvPicPr>
        <p:blipFill>
          <a:blip r:embed="rId3" cstate="print">
            <a:lum bright="20000" contrast="-10000"/>
          </a:blip>
          <a:srcRect/>
          <a:stretch>
            <a:fillRect/>
          </a:stretch>
        </p:blipFill>
        <p:spPr bwMode="auto">
          <a:xfrm>
            <a:off x="1071538" y="857232"/>
            <a:ext cx="7072362" cy="5143536"/>
          </a:xfrm>
          <a:prstGeom prst="round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286116" y="785794"/>
            <a:ext cx="28575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1285861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Внутренняя политика Петра I: поворот в истории России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28662" y="2571743"/>
            <a:ext cx="75009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ПРОБЛЕМА: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3286124"/>
            <a:ext cx="72152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Противоречивые взгляды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реформы Петра Первого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C:\Users\Дом\Desktop\на конкурс\урок\печать к уроку\1030720282-scaled-e162946808432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286124"/>
            <a:ext cx="3070520" cy="341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8623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62977" y="1605776"/>
            <a:ext cx="51853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0000" indent="-457200"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49299" y="856906"/>
            <a:ext cx="69544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astasiaScript" panose="02000505070000020002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72683" y="2587083"/>
            <a:ext cx="64119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1737" y="3111189"/>
            <a:ext cx="73486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 algn="just"/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785794"/>
            <a:ext cx="30003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РЕФОРМЫ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3000364" y="1357298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4143372" y="1714488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5286380" y="1285860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000760" y="1285860"/>
            <a:ext cx="857256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714348" y="2357430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Политические  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экономические    социальные       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культурные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214414" y="2857496"/>
            <a:ext cx="285752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3500430" y="2786058"/>
            <a:ext cx="214314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5357818" y="2857496"/>
            <a:ext cx="28575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7286644" y="2857496"/>
            <a:ext cx="214314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85786" y="3714752"/>
            <a:ext cx="1928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Система управления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71737" y="3643314"/>
            <a:ext cx="18573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производство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43438" y="3571876"/>
            <a:ext cx="22145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Изменение положения человека в обществе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15140" y="3643314"/>
            <a:ext cx="16430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Изменения в образовании, духовной жизни общества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623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928664" y="1571612"/>
          <a:ext cx="7358112" cy="4214840"/>
        </p:xfrm>
        <a:graphic>
          <a:graphicData uri="http://schemas.openxmlformats.org/drawingml/2006/table">
            <a:tbl>
              <a:tblPr/>
              <a:tblGrid>
                <a:gridCol w="2452704"/>
                <a:gridCol w="2452704"/>
                <a:gridCol w="2452704"/>
              </a:tblGrid>
              <a:tr h="9667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17365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Было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Часть 1, стр.208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17365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Стало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Часть 2, стр.23-26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Форма правления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2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Законодательная власть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2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Исполнительная власть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Другие органы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76497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Политические реформы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623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928660" y="1571612"/>
          <a:ext cx="7429553" cy="4214841"/>
        </p:xfrm>
        <a:graphic>
          <a:graphicData uri="http://schemas.openxmlformats.org/drawingml/2006/table">
            <a:tbl>
              <a:tblPr/>
              <a:tblGrid>
                <a:gridCol w="1563323"/>
                <a:gridCol w="3389042"/>
                <a:gridCol w="2477188"/>
              </a:tblGrid>
              <a:tr h="9808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Было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часть 1, стр.213-214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Стало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часть 2, стр.22-23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70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Производство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5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Налоги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5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Торговля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285984" y="642918"/>
            <a:ext cx="4572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Экономические реформы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623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00100" y="1357298"/>
          <a:ext cx="7286675" cy="2038878"/>
        </p:xfrm>
        <a:graphic>
          <a:graphicData uri="http://schemas.openxmlformats.org/drawingml/2006/table">
            <a:tbl>
              <a:tblPr/>
              <a:tblGrid>
                <a:gridCol w="3642874"/>
                <a:gridCol w="3643801"/>
              </a:tblGrid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17365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Было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часть 1, стр.211 - 212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17365D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стало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часть 2, стр.19-20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30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76497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Реформа армии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623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6" name="Рисунок 5" descr="C:\Users\Дом\Downloads\img5.jpg"/>
          <p:cNvPicPr/>
          <p:nvPr/>
        </p:nvPicPr>
        <p:blipFill>
          <a:blip r:embed="rId3"/>
          <a:srcRect l="47256" t="2305" r="3465" b="3546"/>
          <a:stretch>
            <a:fillRect/>
          </a:stretch>
        </p:blipFill>
        <p:spPr bwMode="auto">
          <a:xfrm>
            <a:off x="642910" y="1071546"/>
            <a:ext cx="435771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Социальная структура общества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623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714744" y="785794"/>
            <a:ext cx="4572032" cy="48320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474747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надежде славы и добра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Гляжу вперёд я без боязни: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Начало славных дней Петра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Мрачили мятежи и казни.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 правдой он привлёк сердца,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 нравы укротил наукой,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был от буйного стрельца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 ним отличен Долгорукой.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Самодержавною рукой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 смело сеял просвещенье,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презирал страны родной,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 знал ее предназначенье.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 академик, то герой,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 мореплаватель, то плотник,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 всеобъемлющей душой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троне вечный был работник.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Семейным сходством будь же горд;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 всём будь пращуру подобен: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он неутомим и твёрд,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474747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памятью, как он, незлобен.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Александр Пушкин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C:\Users\Дом\Downloads\CqVIPabGsqA.jpg"/>
          <p:cNvPicPr>
            <a:picLocks noChangeAspect="1" noChangeArrowheads="1"/>
          </p:cNvPicPr>
          <p:nvPr/>
        </p:nvPicPr>
        <p:blipFill>
          <a:blip r:embed="rId3" cstate="print"/>
          <a:srcRect l="6512" t="5455" r="4494" b="5454"/>
          <a:stretch>
            <a:fillRect/>
          </a:stretch>
        </p:blipFill>
        <p:spPr bwMode="auto">
          <a:xfrm>
            <a:off x="642910" y="642918"/>
            <a:ext cx="2928958" cy="35004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8623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128</Words>
  <PresentationFormat>Экран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8</cp:revision>
  <dcterms:created xsi:type="dcterms:W3CDTF">2022-09-20T16:40:59Z</dcterms:created>
  <dcterms:modified xsi:type="dcterms:W3CDTF">2022-09-20T18:05:25Z</dcterms:modified>
</cp:coreProperties>
</file>