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6" r:id="rId2"/>
    <p:sldId id="279" r:id="rId3"/>
    <p:sldId id="271" r:id="rId4"/>
    <p:sldId id="272" r:id="rId5"/>
    <p:sldId id="274" r:id="rId6"/>
    <p:sldId id="275" r:id="rId7"/>
    <p:sldId id="273" r:id="rId8"/>
    <p:sldId id="269" r:id="rId9"/>
    <p:sldId id="270" r:id="rId10"/>
    <p:sldId id="258" r:id="rId11"/>
    <p:sldId id="259" r:id="rId12"/>
    <p:sldId id="260" r:id="rId13"/>
    <p:sldId id="256" r:id="rId14"/>
    <p:sldId id="262" r:id="rId15"/>
    <p:sldId id="266" r:id="rId16"/>
    <p:sldId id="263" r:id="rId17"/>
    <p:sldId id="264" r:id="rId18"/>
    <p:sldId id="278" r:id="rId19"/>
    <p:sldId id="267" r:id="rId20"/>
    <p:sldId id="268" r:id="rId21"/>
    <p:sldId id="280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6" autoAdjust="0"/>
    <p:restoredTop sz="94690" autoAdjust="0"/>
  </p:normalViewPr>
  <p:slideViewPr>
    <p:cSldViewPr>
      <p:cViewPr>
        <p:scale>
          <a:sx n="100" d="100"/>
          <a:sy n="100" d="100"/>
        </p:scale>
        <p:origin x="-186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5F022-3848-431D-95BE-EDB147AAB8BB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0EE66-2985-4484-97EE-1328C3F1B8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Встреча с настоятелем храма иеромонахом Родионом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0EE66-2985-4484-97EE-1328C3F1B81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A9624-9224-4BF5-B67D-FFC9F8786377}" type="datetimeFigureOut">
              <a:rPr lang="ru-RU" smtClean="0"/>
              <a:pPr/>
              <a:t>12.02.2022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C901-A7F8-429E-8251-FD29EE310E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28" y="2357430"/>
            <a:ext cx="7772400" cy="1470025"/>
          </a:xfrm>
        </p:spPr>
        <p:txBody>
          <a:bodyPr/>
          <a:lstStyle/>
          <a:p>
            <a:r>
              <a:rPr lang="ru-RU" dirty="0" smtClean="0"/>
              <a:t>История храма Прасковеи Пятницы в селе </a:t>
            </a:r>
            <a:r>
              <a:rPr lang="ru-RU" dirty="0" err="1" smtClean="0"/>
              <a:t>Погорельцево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3392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Презентация к проекту</a:t>
            </a:r>
          </a:p>
          <a:p>
            <a:r>
              <a:rPr lang="ru-RU" dirty="0" smtClean="0"/>
              <a:t>Выполнена учениками 4 «А» класса МОУ СОШ №11 города Железногорска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4" descr="Храм Архангела Михаила в селе Глебово Фатежского района. Фото 2012 г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Храм Архангела Михаила в селе Глебово Фатежского района. Фото 2012 г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Храм Архангела Михаила в селе Глебово Фатежского района. Фото 2012 г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Храм Архангела Михаила в селе Глебово Фатежского района. Фото 2012 г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0184"/>
            <a:ext cx="7358114" cy="555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00034" y="5715016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Храм Архангела Михаила в селе Глебово </a:t>
            </a:r>
            <a:r>
              <a:rPr lang="ru-RU" sz="2000" dirty="0" err="1" smtClean="0"/>
              <a:t>Фатежского</a:t>
            </a:r>
            <a:r>
              <a:rPr lang="ru-RU" sz="2000" dirty="0" smtClean="0"/>
              <a:t> района, построенный по тому же  проекту, что и  храм </a:t>
            </a:r>
            <a:r>
              <a:rPr lang="ru-RU" sz="2000" dirty="0" err="1" smtClean="0"/>
              <a:t>Параскевы</a:t>
            </a:r>
            <a:r>
              <a:rPr lang="ru-RU" sz="2000" dirty="0" smtClean="0"/>
              <a:t> Пятницы в селе </a:t>
            </a:r>
            <a:r>
              <a:rPr lang="ru-RU" sz="2000" dirty="0" err="1" smtClean="0"/>
              <a:t>Погорельцево</a:t>
            </a:r>
            <a:r>
              <a:rPr lang="ru-RU" sz="2000" dirty="0" smtClean="0"/>
              <a:t>. Архитектор Николай </a:t>
            </a:r>
            <a:r>
              <a:rPr lang="ru-RU" sz="2000" dirty="0" err="1" smtClean="0"/>
              <a:t>Грушецкий</a:t>
            </a:r>
            <a:r>
              <a:rPr lang="ru-RU" sz="2000" dirty="0" smtClean="0"/>
              <a:t>. Фото 2012 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orenka.org/images/religia/prihod/pogorelcevo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24"/>
            <a:ext cx="7572428" cy="64479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643306" y="6429396"/>
            <a:ext cx="5447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/>
              <a:t>Снимок храма 1916 г. Фото из сети Интернет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315" y="285728"/>
            <a:ext cx="772477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85688" y="6215082"/>
            <a:ext cx="885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Пятницкий храм в селе </a:t>
            </a:r>
            <a:r>
              <a:rPr lang="ru-RU" sz="2000" dirty="0" err="1" smtClean="0"/>
              <a:t>Погорельцево</a:t>
            </a:r>
            <a:r>
              <a:rPr lang="ru-RU" sz="2000" dirty="0" smtClean="0"/>
              <a:t> в период восстановления. Фото 2012 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blob:https://web.telegram.org/36cb5087-1c66-417c-bf9d-2656e41b4b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blob:https://web.telegram.org/36cb5087-1c66-417c-bf9d-2656e41b4b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 descr="C:\Users\пк\Downloads\photo52561172356914020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52"/>
            <a:ext cx="8763018" cy="4929198"/>
          </a:xfrm>
          <a:prstGeom prst="rect">
            <a:avLst/>
          </a:prstGeom>
          <a:noFill/>
        </p:spPr>
      </p:pic>
      <p:sp>
        <p:nvSpPr>
          <p:cNvPr id="11271" name="AutoShape 7" descr="blob:https://web.telegram.org/36cb5087-1c66-417c-bf9d-2656e41b4b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214314" y="5429264"/>
            <a:ext cx="8786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настоящее время настоятелем храма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Параскевы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Пятницы является  иеромонах Родион.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3.userapi.com/c857036/v857036704/140497/_4msnZdOG8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42918"/>
            <a:ext cx="4232702" cy="5643602"/>
          </a:xfrm>
          <a:prstGeom prst="rect">
            <a:avLst/>
          </a:prstGeom>
          <a:noFill/>
        </p:spPr>
      </p:pic>
      <p:pic>
        <p:nvPicPr>
          <p:cNvPr id="1028" name="Picture 4" descr="https://sun9-49.userapi.com/c857128/v857128067/1b0c85/70QgzqLMFy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448850"/>
            <a:ext cx="4572031" cy="63377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38377"/>
            <a:ext cx="6977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Священнослужители, участники реставрации храма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13622" t="12820" r="9456" b="12820"/>
          <a:stretch>
            <a:fillRect/>
          </a:stretch>
        </p:blipFill>
        <p:spPr bwMode="auto">
          <a:xfrm>
            <a:off x="428596" y="736681"/>
            <a:ext cx="8358246" cy="504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51610" y="5957848"/>
            <a:ext cx="8206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Попечительский совет храма. Взято из репортажа местного телевидения.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un9-67.userapi.com/c858432/v858432704/1f8731/-yQ45xd_bL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24"/>
            <a:ext cx="4572000" cy="6096000"/>
          </a:xfrm>
          <a:prstGeom prst="rect">
            <a:avLst/>
          </a:prstGeom>
          <a:noFill/>
        </p:spPr>
      </p:pic>
      <p:pic>
        <p:nvPicPr>
          <p:cNvPr id="20484" name="Picture 4" descr="https://sobory.ru/pic/16300/16319_20111125_0213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48"/>
            <a:ext cx="4786314" cy="3592552"/>
          </a:xfrm>
          <a:prstGeom prst="rect">
            <a:avLst/>
          </a:prstGeom>
          <a:noFill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5515"/>
            <a:ext cx="4786314" cy="3240609"/>
          </a:xfrm>
          <a:prstGeom prst="rect">
            <a:avLst/>
          </a:prstGeom>
          <a:noFill/>
          <a:ln w="19050" cmpd="sng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-32" y="-59604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 smtClean="0"/>
              <a:t>Фрески на своде купола Пятницкого храма.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sun9-57.userapi.com/c857232/v857232704/1ab985/SO2v8f8VoD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929618" cy="595340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181253"/>
            <a:ext cx="3999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Внутреннее убранство храма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blob:https://web.telegram.org/9c22fe3f-bc64-480c-ac2e-45c08546e4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blob:https://web.telegram.org/9c22fe3f-bc64-480c-ac2e-45c08546e4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blob:https://web.telegram.org/9c22fe3f-bc64-480c-ac2e-45c08546e4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blob:https://web.telegram.org/9c22fe3f-bc64-480c-ac2e-45c08546e4f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Users\пк\Desktop\проект погорельцево\30163969-f449-42ad-acfc-2932fa544a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-1"/>
            <a:ext cx="3857620" cy="6857991"/>
          </a:xfrm>
          <a:prstGeom prst="rect">
            <a:avLst/>
          </a:prstGeom>
          <a:noFill/>
        </p:spPr>
      </p:pic>
      <p:pic>
        <p:nvPicPr>
          <p:cNvPr id="1034" name="Picture 10" descr="C:\Users\пк\Desktop\проект погорельцево\fb1ae962-95f8-48b0-8e43-595e75e597ba.jpg"/>
          <p:cNvPicPr>
            <a:picLocks noChangeAspect="1" noChangeArrowheads="1"/>
          </p:cNvPicPr>
          <p:nvPr/>
        </p:nvPicPr>
        <p:blipFill>
          <a:blip r:embed="rId3"/>
          <a:srcRect b="39189"/>
          <a:stretch>
            <a:fillRect/>
          </a:stretch>
        </p:blipFill>
        <p:spPr bwMode="auto">
          <a:xfrm>
            <a:off x="-32" y="-25"/>
            <a:ext cx="5286412" cy="5715041"/>
          </a:xfrm>
          <a:prstGeom prst="rect">
            <a:avLst/>
          </a:prstGeom>
          <a:noFill/>
        </p:spPr>
      </p:pic>
      <p:pic>
        <p:nvPicPr>
          <p:cNvPr id="1035" name="Picture 11" descr="C:\Users\пк\Desktop\проект погорельцево\7b2fdb0b-ecf2-4995-8766-2da4fc12090f.jpg"/>
          <p:cNvPicPr>
            <a:picLocks noChangeAspect="1" noChangeArrowheads="1"/>
          </p:cNvPicPr>
          <p:nvPr/>
        </p:nvPicPr>
        <p:blipFill>
          <a:blip r:embed="rId4"/>
          <a:srcRect b="17143"/>
          <a:stretch>
            <a:fillRect/>
          </a:stretch>
        </p:blipFill>
        <p:spPr bwMode="auto">
          <a:xfrm>
            <a:off x="3571868" y="4286256"/>
            <a:ext cx="1745914" cy="25717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5929330"/>
            <a:ext cx="3395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Храм в рождественскую ночь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8333" t="11666" r="8333" b="10833"/>
          <a:stretch>
            <a:fillRect/>
          </a:stretch>
        </p:blipFill>
        <p:spPr bwMode="auto">
          <a:xfrm>
            <a:off x="214282" y="642918"/>
            <a:ext cx="87261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" y="5864386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Освящение колоколов Пятницкой церкви Владыкой Вениамином, епископом </a:t>
            </a:r>
            <a:r>
              <a:rPr lang="ru-RU" sz="2000" dirty="0" err="1" smtClean="0"/>
              <a:t>Железногорским</a:t>
            </a:r>
            <a:r>
              <a:rPr lang="ru-RU" sz="2000" dirty="0" smtClean="0"/>
              <a:t> и Льговским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к\Desktop\IMG-20220115-WA0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9320"/>
            <a:ext cx="9144000" cy="6404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105"/>
          <a:stretch>
            <a:fillRect/>
          </a:stretch>
        </p:blipFill>
        <p:spPr bwMode="auto">
          <a:xfrm>
            <a:off x="142844" y="1"/>
            <a:ext cx="43592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704" r="1179" b="5258"/>
          <a:stretch>
            <a:fillRect/>
          </a:stretch>
        </p:blipFill>
        <p:spPr bwMode="auto">
          <a:xfrm>
            <a:off x="4929190" y="0"/>
            <a:ext cx="407196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110300" y="6357958"/>
            <a:ext cx="6962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Посещение храма </a:t>
            </a:r>
            <a:r>
              <a:rPr lang="ru-RU" dirty="0" err="1" smtClean="0"/>
              <a:t>Параскевы</a:t>
            </a:r>
            <a:r>
              <a:rPr lang="ru-RU" dirty="0" smtClean="0"/>
              <a:t> Великомученицы в селе </a:t>
            </a:r>
            <a:r>
              <a:rPr lang="ru-RU" dirty="0" err="1" smtClean="0"/>
              <a:t>Погорельцево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\Desktop\Новая папка\IMG-20220115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8" y="117538"/>
            <a:ext cx="8863038" cy="63832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6500834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Храм в </a:t>
            </a:r>
            <a:r>
              <a:rPr lang="ru-RU" dirty="0" err="1" smtClean="0"/>
              <a:t>Погорельцево</a:t>
            </a:r>
            <a:r>
              <a:rPr lang="ru-RU" dirty="0" smtClean="0"/>
              <a:t> как историческое и культурное наследие для современников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786058"/>
            <a:ext cx="79608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Спасибо за внимание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upersnimki.ru/images/pub/2020/04/09/1f5b3c5e-7aa7-11ea-b988-d0d501258328_original.jpg?10006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0" y="-18977"/>
            <a:ext cx="6215074" cy="6877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62616"/>
            <a:ext cx="8358246" cy="522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71736" y="357166"/>
            <a:ext cx="4336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Село </a:t>
            </a:r>
            <a:r>
              <a:rPr lang="ru-RU" sz="2400" dirty="0" err="1" smtClean="0"/>
              <a:t>Погорельцево</a:t>
            </a:r>
            <a:r>
              <a:rPr lang="ru-RU" sz="2400" dirty="0" smtClean="0"/>
              <a:t> со спутника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old-kursk.ru/book/kurkulev_a/pic/200924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866" y="1000108"/>
            <a:ext cx="8189538" cy="52864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7166"/>
            <a:ext cx="5988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Урок в земской школе. Фото из интернета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pravoslavnoe-duhovenstvo.ru/media/priestdb/materialimage/image/9d/7f/9d7f6919-8548-4a20-94c2-c4f02a2bc7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3540"/>
            <a:ext cx="7286676" cy="547401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169111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/>
            <a:r>
              <a:rPr lang="ru-RU" sz="2400" dirty="0" smtClean="0"/>
              <a:t>Для примера представлена выпись из метрической книги Пятницкой церкви села Заячье. Фото взято из интернета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old-kursk.ru/book/kurkulev_a/pic/200924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695" y="142876"/>
            <a:ext cx="5442875" cy="65722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5009" y="64291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Изображение иконы Святой </a:t>
            </a:r>
            <a:r>
              <a:rPr lang="ru-RU" dirty="0" err="1" smtClean="0"/>
              <a:t>Параскевы</a:t>
            </a:r>
            <a:r>
              <a:rPr lang="ru-RU" dirty="0" smtClean="0"/>
              <a:t>. Изображение взято из сети Интернет.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Дело об утверждении проекта Пятницкой церкви с. Погорельцево 1902 г. Хранится в ГАКО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2061" y="285728"/>
            <a:ext cx="686752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857224" y="5929330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 smtClean="0"/>
              <a:t>Дело об утверждении проекта Пятницкой церкви</a:t>
            </a:r>
            <a:endParaRPr lang="ru-RU" sz="2400" b="1" dirty="0" smtClean="0"/>
          </a:p>
          <a:p>
            <a:pPr algn="ctr" fontAlgn="base"/>
            <a:r>
              <a:rPr lang="ru-RU" sz="2400" dirty="0" smtClean="0"/>
              <a:t>с. </a:t>
            </a:r>
            <a:r>
              <a:rPr lang="ru-RU" sz="2400" dirty="0" err="1" smtClean="0"/>
              <a:t>Погорельцево</a:t>
            </a:r>
            <a:r>
              <a:rPr lang="ru-RU" sz="2400" dirty="0" smtClean="0"/>
              <a:t> 1902 г. Хранится в ГАКО.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1923"/>
          <a:stretch>
            <a:fillRect/>
          </a:stretch>
        </p:blipFill>
        <p:spPr bwMode="auto">
          <a:xfrm>
            <a:off x="3857620" y="214290"/>
            <a:ext cx="510065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2571744"/>
            <a:ext cx="4214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Проект Пятницкой церкви с. </a:t>
            </a:r>
            <a:r>
              <a:rPr lang="ru-RU" sz="2400" i="1" dirty="0" err="1" smtClean="0"/>
              <a:t>Погорельцево</a:t>
            </a:r>
            <a:r>
              <a:rPr lang="ru-RU" sz="2400" i="1" dirty="0" smtClean="0"/>
              <a:t>  архитектора Н. </a:t>
            </a:r>
            <a:r>
              <a:rPr lang="ru-RU" sz="2400" i="1" dirty="0" err="1" smtClean="0"/>
              <a:t>Грушецкого</a:t>
            </a:r>
            <a:r>
              <a:rPr lang="ru-RU" sz="2400" i="1" dirty="0" smtClean="0"/>
              <a:t> 1902 г. Хранится в ГАКО.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197</Words>
  <Application>Microsoft Office PowerPoint</Application>
  <PresentationFormat>Экран (4:3)</PresentationFormat>
  <Paragraphs>25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История храма Прасковеи Пятницы в селе Погорельцево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59</cp:revision>
  <dcterms:created xsi:type="dcterms:W3CDTF">2021-08-19T08:12:56Z</dcterms:created>
  <dcterms:modified xsi:type="dcterms:W3CDTF">2022-02-12T13:15:26Z</dcterms:modified>
</cp:coreProperties>
</file>