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1" r:id="rId2"/>
    <p:sldId id="401" r:id="rId3"/>
    <p:sldId id="398" r:id="rId4"/>
    <p:sldId id="409" r:id="rId5"/>
    <p:sldId id="408" r:id="rId6"/>
    <p:sldId id="406" r:id="rId7"/>
    <p:sldId id="333" r:id="rId8"/>
    <p:sldId id="322" r:id="rId9"/>
    <p:sldId id="392" r:id="rId10"/>
    <p:sldId id="328" r:id="rId11"/>
    <p:sldId id="390" r:id="rId12"/>
    <p:sldId id="352" r:id="rId13"/>
    <p:sldId id="365" r:id="rId14"/>
    <p:sldId id="325" r:id="rId15"/>
    <p:sldId id="353" r:id="rId16"/>
    <p:sldId id="391" r:id="rId17"/>
    <p:sldId id="400" r:id="rId18"/>
    <p:sldId id="354" r:id="rId19"/>
    <p:sldId id="407" r:id="rId20"/>
    <p:sldId id="410" r:id="rId21"/>
    <p:sldId id="412" r:id="rId22"/>
    <p:sldId id="411" r:id="rId23"/>
    <p:sldId id="403" r:id="rId24"/>
    <p:sldId id="361" r:id="rId25"/>
    <p:sldId id="404" r:id="rId26"/>
    <p:sldId id="415" r:id="rId27"/>
    <p:sldId id="414" r:id="rId28"/>
    <p:sldId id="416" r:id="rId29"/>
    <p:sldId id="329" r:id="rId30"/>
    <p:sldId id="272" r:id="rId31"/>
    <p:sldId id="330" r:id="rId32"/>
    <p:sldId id="405" r:id="rId33"/>
    <p:sldId id="298" r:id="rId34"/>
    <p:sldId id="417" r:id="rId35"/>
    <p:sldId id="382" r:id="rId36"/>
    <p:sldId id="380" r:id="rId37"/>
    <p:sldId id="39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BC454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00" autoAdjust="0"/>
    <p:restoredTop sz="94660"/>
  </p:normalViewPr>
  <p:slideViewPr>
    <p:cSldViewPr>
      <p:cViewPr varScale="1">
        <p:scale>
          <a:sx n="82" d="100"/>
          <a:sy n="82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C6DF1-2DDB-44BE-9478-92ADB133042E}" type="datetimeFigureOut">
              <a:rPr lang="ru-RU" smtClean="0"/>
              <a:pPr/>
              <a:t>06.05.2019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E79-599D-4B67-9328-7567F4A259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38957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C6DF1-2DDB-44BE-9478-92ADB133042E}" type="datetimeFigureOut">
              <a:rPr lang="ru-RU" smtClean="0"/>
              <a:pPr/>
              <a:t>06.05.2019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E79-599D-4B67-9328-7567F4A259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60166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C6DF1-2DDB-44BE-9478-92ADB133042E}" type="datetimeFigureOut">
              <a:rPr lang="ru-RU" smtClean="0"/>
              <a:pPr/>
              <a:t>06.05.2019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E79-599D-4B67-9328-7567F4A259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5985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C6DF1-2DDB-44BE-9478-92ADB133042E}" type="datetimeFigureOut">
              <a:rPr lang="ru-RU" smtClean="0"/>
              <a:pPr/>
              <a:t>06.05.2019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E79-599D-4B67-9328-7567F4A259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60862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C6DF1-2DDB-44BE-9478-92ADB133042E}" type="datetimeFigureOut">
              <a:rPr lang="ru-RU" smtClean="0"/>
              <a:pPr/>
              <a:t>06.05.2019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E79-599D-4B67-9328-7567F4A259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5897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C6DF1-2DDB-44BE-9478-92ADB133042E}" type="datetimeFigureOut">
              <a:rPr lang="ru-RU" smtClean="0"/>
              <a:pPr/>
              <a:t>06.05.2019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E79-599D-4B67-9328-7567F4A259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60708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C6DF1-2DDB-44BE-9478-92ADB133042E}" type="datetimeFigureOut">
              <a:rPr lang="ru-RU" smtClean="0"/>
              <a:pPr/>
              <a:t>06.05.2019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E79-599D-4B67-9328-7567F4A259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05846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C6DF1-2DDB-44BE-9478-92ADB133042E}" type="datetimeFigureOut">
              <a:rPr lang="ru-RU" smtClean="0"/>
              <a:pPr/>
              <a:t>06.05.2019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E79-599D-4B67-9328-7567F4A259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3858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C6DF1-2DDB-44BE-9478-92ADB133042E}" type="datetimeFigureOut">
              <a:rPr lang="ru-RU" smtClean="0"/>
              <a:pPr/>
              <a:t>06.05.2019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E79-599D-4B67-9328-7567F4A259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3211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C6DF1-2DDB-44BE-9478-92ADB133042E}" type="datetimeFigureOut">
              <a:rPr lang="ru-RU" smtClean="0"/>
              <a:pPr/>
              <a:t>06.05.2019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E79-599D-4B67-9328-7567F4A259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40288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C6DF1-2DDB-44BE-9478-92ADB133042E}" type="datetimeFigureOut">
              <a:rPr lang="ru-RU" smtClean="0"/>
              <a:pPr/>
              <a:t>06.05.2019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E79-599D-4B67-9328-7567F4A259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12910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C6DF1-2DDB-44BE-9478-92ADB133042E}" type="datetimeFigureOut">
              <a:rPr lang="ru-RU" smtClean="0"/>
              <a:pPr/>
              <a:t>06.05.2019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41E79-599D-4B67-9328-7567F4A259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35429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.jpeg"/><Relationship Id="rId7" Type="http://schemas.openxmlformats.org/officeDocument/2006/relationships/image" Target="../media/image3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6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microsoft.com/office/2007/relationships/hdphoto" Target="../media/hdphoto5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66.png"/><Relationship Id="rId5" Type="http://schemas.microsoft.com/office/2007/relationships/media" Target="../media/media3.mp3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вкве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11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6431" y="0"/>
            <a:ext cx="2177430" cy="2296708"/>
          </a:xfrm>
          <a:prstGeom prst="rect">
            <a:avLst/>
          </a:prstGeom>
        </p:spPr>
      </p:pic>
      <p:pic>
        <p:nvPicPr>
          <p:cNvPr id="7" name="Picture 4" descr="сын пол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353" r="18399"/>
          <a:stretch>
            <a:fillRect/>
          </a:stretch>
        </p:blipFill>
        <p:spPr bwMode="auto">
          <a:xfrm>
            <a:off x="6256586" y="3501008"/>
            <a:ext cx="2633004" cy="3123811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91136" y="2450976"/>
            <a:ext cx="3068960" cy="4032448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019605" y="332656"/>
            <a:ext cx="7075976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  ДЕТСТВО,</a:t>
            </a:r>
          </a:p>
          <a:p>
            <a:r>
              <a:rPr lang="ru-RU" sz="6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      ОПАЛЁННОЕ</a:t>
            </a:r>
          </a:p>
          <a:p>
            <a:r>
              <a:rPr lang="ru-RU" sz="6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                                ВОЙНОЙ</a:t>
            </a:r>
            <a:endParaRPr lang="ru-RU" sz="6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352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лизнец-абон\Desktop\Fony2\bv1020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вкв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0"/>
            <a:ext cx="9324528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12588" y="2644170"/>
            <a:ext cx="71666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войны на заводах отцов заменили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для победы! Для фронта!» - был лозунг один.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цехах, за станками и ели, и пили,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Ночи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спали, но верили – мы победим!</a:t>
            </a:r>
          </a:p>
        </p:txBody>
      </p:sp>
      <p:pic>
        <p:nvPicPr>
          <p:cNvPr id="13" name="Рисунок 12"/>
          <p:cNvPicPr/>
          <p:nvPr/>
        </p:nvPicPr>
        <p:blipFill rotWithShape="1">
          <a:blip r:embed="rId4" cstate="print"/>
          <a:srcRect l="3999" t="4723" r="2001" b="5000"/>
          <a:stretch/>
        </p:blipFill>
        <p:spPr>
          <a:xfrm>
            <a:off x="1662403" y="4290873"/>
            <a:ext cx="3384375" cy="2209800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88024" y="211564"/>
            <a:ext cx="3812654" cy="2446362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6705" y="211564"/>
            <a:ext cx="3456384" cy="2432606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516216" y="3429794"/>
            <a:ext cx="2364854" cy="3070879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299627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лизнец-абон\Desktop\Fony2\bv1020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вкв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0"/>
            <a:ext cx="9324528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08588" y="332656"/>
            <a:ext cx="41617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ДЕТИ ДЛЯ ПОБЕДЫ</a:t>
            </a:r>
          </a:p>
        </p:txBody>
      </p:sp>
      <p:pic>
        <p:nvPicPr>
          <p:cNvPr id="8" name="Рисунок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2165" y="1124744"/>
            <a:ext cx="7739742" cy="5023634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-конечная звезда 5"/>
          <p:cNvSpPr/>
          <p:nvPr/>
        </p:nvSpPr>
        <p:spPr>
          <a:xfrm rot="20370058">
            <a:off x="6988107" y="4697119"/>
            <a:ext cx="1789124" cy="1784810"/>
          </a:xfrm>
          <a:prstGeom prst="star5">
            <a:avLst>
              <a:gd name="adj" fmla="val 21608"/>
              <a:gd name="hf" fmla="val 105146"/>
              <a:gd name="vf" fmla="val 11055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510284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лизнец-абон\Desktop\Fony2\bv1020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вкв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-23260" y="-1588"/>
            <a:ext cx="9308437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5" descr="12230.jpg"/>
          <p:cNvPicPr>
            <a:picLocks noChangeAspect="1"/>
          </p:cNvPicPr>
          <p:nvPr/>
        </p:nvPicPr>
        <p:blipFill>
          <a:blip r:embed="rId4" cstate="print">
            <a:lum bright="20000" contrast="10000"/>
          </a:blip>
          <a:srcRect/>
          <a:stretch>
            <a:fillRect/>
          </a:stretch>
        </p:blipFill>
        <p:spPr bwMode="auto">
          <a:xfrm>
            <a:off x="5713851" y="1503310"/>
            <a:ext cx="3096344" cy="2225339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3" descr="119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7273" y="3546609"/>
            <a:ext cx="4569093" cy="3016772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88568" y="80861"/>
            <a:ext cx="63435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Times New Roman" pitchFamily="18" charset="0"/>
              </a:rPr>
              <a:t>Дети – герои Великой Отечественной войны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69194">
            <a:off x="6132603" y="132813"/>
            <a:ext cx="2641353" cy="1432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4893" y="1628800"/>
            <a:ext cx="57138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тот день июньский, на рассвете,</a:t>
            </a:r>
          </a:p>
          <a:p>
            <a:pPr>
              <a:defRPr/>
            </a:pP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Вступая в бой, святой и правый,</a:t>
            </a:r>
          </a:p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36097" y="3885725"/>
            <a:ext cx="3707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из выживших фашистов позже записал в дневнике: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«Мы никогда не победим русских, потому что дети у них сражаются, как герои».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413630"/>
            <a:ext cx="49685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отцами поравнялись дети</a:t>
            </a:r>
          </a:p>
          <a:p>
            <a:pPr>
              <a:defRPr/>
            </a:pP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Геройством, доблестью и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славой». 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9543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лизнец-абон\Desktop\Fony2\bv1020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вкв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-23260" y="-1588"/>
            <a:ext cx="9308437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1561" y="548680"/>
            <a:ext cx="7721908" cy="5760640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860431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лизнец-абон\Desktop\Fony2\bv1020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9" y="0"/>
            <a:ext cx="9144000" cy="6858000"/>
          </a:xfrm>
          <a:prstGeom prst="rect">
            <a:avLst/>
          </a:prstGeom>
          <a:noFill/>
          <a:ln>
            <a:solidFill>
              <a:schemeClr val="accent5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вкв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42092" y="861497"/>
            <a:ext cx="54721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3A1D00"/>
                </a:solidFill>
              </a:rPr>
              <a:t>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Голодных и промерзших мальчишек и девчонок привозили в штабные землянки. Командиры и солдаты кормили их горячей похлебкой и часами терпеливо убеждали вернуться домой. Но многим из них некуда было вернуться – война отняла у них дом, родных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2" name="Picture 13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25"/>
          <a:stretch/>
        </p:blipFill>
        <p:spPr bwMode="auto">
          <a:xfrm>
            <a:off x="4547860" y="4057100"/>
            <a:ext cx="1678425" cy="2502240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377327">
            <a:off x="5991053" y="4403990"/>
            <a:ext cx="3086894" cy="167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95536" y="863052"/>
            <a:ext cx="2832572" cy="4603874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057099"/>
            <a:ext cx="1685695" cy="2502240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5-конечная звезда 14"/>
          <p:cNvSpPr/>
          <p:nvPr/>
        </p:nvSpPr>
        <p:spPr>
          <a:xfrm rot="20370058">
            <a:off x="386866" y="184459"/>
            <a:ext cx="1310454" cy="1421188"/>
          </a:xfrm>
          <a:prstGeom prst="star5">
            <a:avLst>
              <a:gd name="adj" fmla="val 15913"/>
              <a:gd name="hf" fmla="val 105146"/>
              <a:gd name="vf" fmla="val 11055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51234" y="153611"/>
            <a:ext cx="30716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Times New Roman" pitchFamily="18" charset="0"/>
              </a:rPr>
              <a:t>Дети – герои 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15619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лизнец-абон\Desktop\Fony2\bv1020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9" y="0"/>
            <a:ext cx="9144000" cy="6858000"/>
          </a:xfrm>
          <a:prstGeom prst="rect">
            <a:avLst/>
          </a:prstGeom>
          <a:noFill/>
          <a:ln>
            <a:solidFill>
              <a:schemeClr val="accent5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15185" y="161345"/>
            <a:ext cx="56219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Times New Roman" pitchFamily="18" charset="0"/>
              </a:rPr>
              <a:t>  </a:t>
            </a:r>
            <a:endParaRPr lang="ru-RU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cs typeface="Times New Roman" pitchFamily="18" charset="0"/>
            </a:endParaRPr>
          </a:p>
        </p:txBody>
      </p:sp>
      <p:pic>
        <p:nvPicPr>
          <p:cNvPr id="11" name="Picture 5" descr="вкв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-23260" y="-1588"/>
            <a:ext cx="9308437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02417" y="1315506"/>
            <a:ext cx="60486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командиры, понимая безысходность положения ребят, нарушали инструкции и оставляли их в своих отрядах и дети наравне со взрослыми отстаивали свою Родину с оружием в руках, становясь подпольщиками, партизанами, сыновьями и дочерями полков.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2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171" y="4144101"/>
            <a:ext cx="1790925" cy="2285296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Рисунок 13"/>
          <p:cNvPicPr/>
          <p:nvPr/>
        </p:nvPicPr>
        <p:blipFill rotWithShape="1">
          <a:blip r:embed="rId5" cstate="print"/>
          <a:srcRect l="24520" r="24677"/>
          <a:stretch/>
        </p:blipFill>
        <p:spPr bwMode="auto">
          <a:xfrm>
            <a:off x="440827" y="695337"/>
            <a:ext cx="2274358" cy="3222858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6" cstate="print"/>
          <a:srcRect l="11382" t="8617" r="9743" b="26253"/>
          <a:stretch/>
        </p:blipFill>
        <p:spPr bwMode="auto">
          <a:xfrm>
            <a:off x="2292963" y="4206050"/>
            <a:ext cx="3888432" cy="2284402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377327">
            <a:off x="5991053" y="4403990"/>
            <a:ext cx="3086894" cy="167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25741" y="546065"/>
            <a:ext cx="62020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Times New Roman" pitchFamily="18" charset="0"/>
              </a:rPr>
              <a:t>НАРАВНЕ СО ВЗРОСЛЫМИ</a:t>
            </a:r>
            <a:endParaRPr lang="ru-RU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82921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лизнец-абон\Desktop\Fony2\bv1020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вкв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-23260" y="-1588"/>
            <a:ext cx="9308437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2062" y="5877272"/>
            <a:ext cx="4826435" cy="762000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 rotWithShape="1">
          <a:blip r:embed="rId5" cstate="print"/>
          <a:srcRect b="3983"/>
          <a:stretch/>
        </p:blipFill>
        <p:spPr>
          <a:xfrm>
            <a:off x="172476" y="353179"/>
            <a:ext cx="3996775" cy="5905093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5046631" y="368459"/>
            <a:ext cx="30716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Times New Roman" pitchFamily="18" charset="0"/>
              </a:rPr>
              <a:t>Дети – герои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50220" y="1196752"/>
            <a:ext cx="4464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Юные безусые герои,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Юными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остались вы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навек.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Перед вашим вдруг ожившим строем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стоим, не поднимая век.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0202" y="3188554"/>
            <a:ext cx="4309763" cy="2564309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94202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лизнец-абон\Desktop\Fony2\bv1020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вкв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-23260" y="-1588"/>
            <a:ext cx="9308437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35896" y="168797"/>
            <a:ext cx="5400600" cy="3602355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041"/>
          <a:stretch/>
        </p:blipFill>
        <p:spPr bwMode="auto">
          <a:xfrm>
            <a:off x="94446" y="3382454"/>
            <a:ext cx="4705775" cy="3036102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191" y="349142"/>
            <a:ext cx="36005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 и гнев сейчас тому причиной.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Благодарность вечная вам всем, </a:t>
            </a:r>
          </a:p>
          <a:p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3936414"/>
            <a:ext cx="34179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Девочки, достойные поэм.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861" y="2060848"/>
            <a:ext cx="362883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Маленькие стойкие мужчины,</a:t>
            </a: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54622">
            <a:off x="5637229" y="4934788"/>
            <a:ext cx="3086894" cy="167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119388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лизнец-абон\Desktop\Fony2\bv1020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вкв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-23260" y="-1588"/>
            <a:ext cx="9308437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2080" y="2852936"/>
            <a:ext cx="5227020" cy="3600400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/>
          <p:nvPr/>
        </p:nvPicPr>
        <p:blipFill rotWithShape="1">
          <a:blip r:embed="rId5" cstate="print"/>
          <a:srcRect l="21543" r="5818"/>
          <a:stretch/>
        </p:blipFill>
        <p:spPr>
          <a:xfrm>
            <a:off x="5436096" y="332656"/>
            <a:ext cx="3565401" cy="3917271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377327">
            <a:off x="5991053" y="4403990"/>
            <a:ext cx="3086894" cy="167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872" y="620688"/>
            <a:ext cx="54974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Сколько вас? Попробуй перечислить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сочтешь, а впрочем - все равно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сегодня с нами, в наших мыслях,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каждой песне, легком шуме листьев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Тихо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постучавшихся в окно.</a:t>
            </a:r>
          </a:p>
        </p:txBody>
      </p:sp>
    </p:spTree>
    <p:extLst>
      <p:ext uri="{BB962C8B-B14F-4D97-AF65-F5344CB8AC3E}">
        <p14:creationId xmlns:p14="http://schemas.microsoft.com/office/powerpoint/2010/main" xmlns="" val="11784984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вкве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-54560"/>
            <a:ext cx="9304583" cy="691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Picture 1" descr="C:\Users\12\Desktop\АТТЕСТАЦИЯ\Боря Кулеши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26880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вкве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-12374" y="-1588"/>
            <a:ext cx="9287409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595"/>
          <a:stretch/>
        </p:blipFill>
        <p:spPr bwMode="auto">
          <a:xfrm>
            <a:off x="5580112" y="135048"/>
            <a:ext cx="3412762" cy="4770242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6956" y="4905290"/>
            <a:ext cx="58864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Можно не слушать народных сказаний,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Не верить газетным столбцам,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Но я это видел. Своими глазами.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Понимаете? Видел. Сам.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80112" y="6165304"/>
            <a:ext cx="31998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И. Л.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Сельвинский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5090" y="128053"/>
            <a:ext cx="46810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ДЕТИ И ВОЙНА 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03" t="1915" b="1913"/>
          <a:stretch/>
        </p:blipFill>
        <p:spPr bwMode="auto">
          <a:xfrm>
            <a:off x="204186" y="1402672"/>
            <a:ext cx="5002898" cy="3258105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049140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вкве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-54560"/>
            <a:ext cx="9304583" cy="691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Picture 1" descr="C:\Users\12\Desktop\АТТЕСТАЦИЯ\А. Камани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541" y="332656"/>
            <a:ext cx="8376931" cy="62826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26880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вкве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-54560"/>
            <a:ext cx="9304583" cy="691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0178" name="Picture 2" descr="https://arhivurokov.ru/kopilka/uploads/user_file_54c892432a326/img_user_file_54c892432a326_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1" y="260648"/>
            <a:ext cx="8448939" cy="63367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26880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вкве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-54560"/>
            <a:ext cx="9304583" cy="691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Picture 1" descr="C:\Users\12\Desktop\АТТЕСТАЦИЯ\в. дубини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8532440" cy="63993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26880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5" name="Picture 1" descr="C:\Users\12\Desktop\АТТЕСТАЦИЯ\в.щербацевич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696" y="332656"/>
            <a:ext cx="8235760" cy="61768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лизнец-абон\Desktop\Fony2\bv1020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23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вкв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-23260" y="-1588"/>
            <a:ext cx="9308437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687" y="2924944"/>
            <a:ext cx="5616624" cy="762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35224" y="332656"/>
            <a:ext cx="40735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Times New Roman" pitchFamily="18" charset="0"/>
              </a:rPr>
              <a:t>ПИОНЕРЫ ГЕРОИ</a:t>
            </a: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73576" y="4077072"/>
            <a:ext cx="775886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ПРИШЕЛ ЧАС - ОНИ ПОКАЗАЛИ, КАКИМ ОГРОМНЫМ МОЖЕТ СТАТЬ МАЛЕНЬКОЕ ДЕТСКОЕ СЕРДЦЕ, КОГДА РАЗГОРАЕТСЯ В НЕМ СВЯЩЕННАЯ ЛЮБОВЬ К РОДИНЕ И НЕНАВИСТЬ К ЕЕ ВРАГАМ.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Calibri" pitchFamily="34" charset="0"/>
              </a:rPr>
              <a:t/>
            </a:r>
            <a:b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Calibri" pitchFamily="34" charset="0"/>
              </a:rPr>
            </a:b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Calibri" pitchFamily="34" charset="0"/>
              </a:rPr>
              <a:t>   </a:t>
            </a:r>
            <a:b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Calibri" pitchFamily="34" charset="0"/>
              </a:rPr>
            </a:b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3576" y="1102097"/>
            <a:ext cx="7758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войны это были самые обыкновенные мальчишки и девчонки. Учились, помогали старшим, играли, бегали-прыгали, разбивали носы и коленки. Их имена знали только родные, одноклассники да друзья.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Calibri" pitchFamily="34" charset="0"/>
              </a:rPr>
              <a:t/>
            </a:r>
            <a:br>
              <a:rPr lang="ru-RU" sz="2400" dirty="0">
                <a:solidFill>
                  <a:schemeClr val="bg2">
                    <a:lumMod val="10000"/>
                  </a:schemeClr>
                </a:solidFill>
                <a:latin typeface="Calibri" pitchFamily="34" charset="0"/>
              </a:rPr>
            </a:br>
            <a:endParaRPr lang="ru-RU" sz="24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29540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6081" name="Picture 1" descr="C:\Users\12\Desktop\24651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159" y="151023"/>
            <a:ext cx="8606313" cy="64463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2\Desktop\img_v99690323_1_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686" y="201372"/>
            <a:ext cx="8475786" cy="6356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12\Desktop\DTH4tFVX0AAr66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675" y="129364"/>
            <a:ext cx="8715813" cy="65368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12\Desktop\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1372"/>
            <a:ext cx="8381112" cy="61079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лизнец-абон\Desktop\Fony2\bv1020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вкв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0"/>
            <a:ext cx="9324528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60827" y="4889782"/>
            <a:ext cx="72185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Дети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войны под бомбежкой, в холодных окопах</a:t>
            </a:r>
          </a:p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Дети полков. Партизанских отрядов сыны</a:t>
            </a:r>
          </a:p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Родине отдали жизнь до последнего вздоха – </a:t>
            </a:r>
          </a:p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Как вам хотелось дожить до конца той войны!</a:t>
            </a:r>
          </a:p>
        </p:txBody>
      </p:sp>
      <p:pic>
        <p:nvPicPr>
          <p:cNvPr id="5" name="Picture 1" descr="D:\Мои документы\пионеры\180px-Soviet_Child_Soldi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91700">
            <a:off x="5963785" y="1385226"/>
            <a:ext cx="2696900" cy="2562314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20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6570"/>
            <a:ext cx="5616624" cy="4318574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164042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вкве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-54560"/>
            <a:ext cx="9304583" cy="691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12\Desktop\6cb71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83553"/>
            <a:ext cx="6408712" cy="64997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26880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вкве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-2" y="0"/>
            <a:ext cx="9324529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56047" y="404664"/>
            <a:ext cx="5940425" cy="4455160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448965" y="5056424"/>
            <a:ext cx="6354588" cy="15696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войны провожали отцов молчаливо,</a:t>
            </a:r>
          </a:p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Все понимая – пришел расставания час.</a:t>
            </a:r>
          </a:p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 матерей своих прятали слезы стыдливо,</a:t>
            </a:r>
          </a:p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поднимая печально опущенных глаз.</a:t>
            </a:r>
          </a:p>
        </p:txBody>
      </p:sp>
    </p:spTree>
    <p:extLst>
      <p:ext uri="{BB962C8B-B14F-4D97-AF65-F5344CB8AC3E}">
        <p14:creationId xmlns:p14="http://schemas.microsoft.com/office/powerpoint/2010/main" xmlns="" val="15175378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лизнец-абон\Desktop\Fony2\bv1020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вкв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0"/>
            <a:ext cx="9324528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68114" y="192223"/>
            <a:ext cx="71882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Дети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войны – те девчушки, мальчишки – ребята!</a:t>
            </a:r>
          </a:p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Трудно сказать, да и было ли детство у вас?</a:t>
            </a:r>
          </a:p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Вместо домов вам достались сожженные хаты,</a:t>
            </a:r>
          </a:p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 в узелке – лишь сухарик один про запас.</a:t>
            </a:r>
          </a:p>
        </p:txBody>
      </p:sp>
      <p:pic>
        <p:nvPicPr>
          <p:cNvPr id="6" name="Рисунок 5" descr="http://school2svetyi.ucoz.ru/shkolmuz/1944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28" b="2479"/>
          <a:stretch/>
        </p:blipFill>
        <p:spPr bwMode="auto">
          <a:xfrm>
            <a:off x="3131840" y="2139749"/>
            <a:ext cx="5791574" cy="4046239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 rotWithShape="1">
          <a:blip r:embed="rId5" cstate="print"/>
          <a:srcRect l="43620" t="39950" r="8480" b="1714"/>
          <a:stretch/>
        </p:blipFill>
        <p:spPr bwMode="auto">
          <a:xfrm>
            <a:off x="285077" y="2139749"/>
            <a:ext cx="2486723" cy="4046239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2720403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вкве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-54560"/>
            <a:ext cx="9304583" cy="691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49" t="46" b="5511"/>
          <a:stretch/>
        </p:blipFill>
        <p:spPr bwMode="auto">
          <a:xfrm>
            <a:off x="4592161" y="188640"/>
            <a:ext cx="4417605" cy="3718454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94" y="108875"/>
            <a:ext cx="4985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Ни кола, ни двора и ни хаты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—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Вся деревня под снегом живет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Эти годы, что были когда-то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Горечь детства забыть не дает...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044" y="1700808"/>
            <a:ext cx="49607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Мы великих дел не вершили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по трижды чужой вине,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Как солдаты, в землянках жили,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Умирали, как на войне.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В. Фирсов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117" y="3766842"/>
            <a:ext cx="4008498" cy="2952927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160445"/>
            <a:ext cx="3241907" cy="2550300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26880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лизнец-абон\Desktop\Fony2\bv1020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вкв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0"/>
            <a:ext cx="9324528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2716" y="4653136"/>
            <a:ext cx="65527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Дети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войны, как детьми вы остаться сумели,</a:t>
            </a:r>
          </a:p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Хоть повидали так много и горя, и зла.</a:t>
            </a:r>
          </a:p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Ваши сердца от жестокости не очерствели,</a:t>
            </a:r>
          </a:p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клубах пожарищ душа оставалась светла.</a:t>
            </a:r>
          </a:p>
        </p:txBody>
      </p:sp>
      <p:pic>
        <p:nvPicPr>
          <p:cNvPr id="4" name="Picture 4" descr="D:\Мои документы\Дети герои войны\Иллюстрации Дети войны\image_2412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2646" y="321021"/>
            <a:ext cx="1972945" cy="3122295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11560" y="404664"/>
            <a:ext cx="6075040" cy="3888432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4" descr="fot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4405" y="3717032"/>
            <a:ext cx="1749425" cy="2808288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43573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2\Desktop\ima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68951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вкве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11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вкве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-9972"/>
            <a:ext cx="9324528" cy="686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03" t="4604" r="9392" b="21746"/>
          <a:stretch/>
        </p:blipFill>
        <p:spPr bwMode="auto">
          <a:xfrm>
            <a:off x="1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65308" y="1628800"/>
            <a:ext cx="3063193" cy="4430773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/>
          <p:nvPr/>
        </p:nvPicPr>
        <p:blipFill rotWithShape="1">
          <a:blip r:embed="rId5" cstate="print"/>
          <a:srcRect l="14139" t="1563" r="10025"/>
          <a:stretch/>
        </p:blipFill>
        <p:spPr bwMode="auto">
          <a:xfrm>
            <a:off x="251520" y="376854"/>
            <a:ext cx="2809875" cy="4800600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4208" y="1628800"/>
            <a:ext cx="2177430" cy="229670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683598" y="474373"/>
            <a:ext cx="49487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ДЕТИ И ПОБЕДА</a:t>
            </a:r>
          </a:p>
        </p:txBody>
      </p:sp>
      <p:pic>
        <p:nvPicPr>
          <p:cNvPr id="8" name="Рисунок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465469" y="4149080"/>
            <a:ext cx="3528392" cy="2445908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5939097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вквев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743400" y="1700808"/>
            <a:ext cx="3816424" cy="4873882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159224" y="742458"/>
            <a:ext cx="69847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ДЕТСТВО, ОПАЛЁННОЕ ВОЙНОЙ</a:t>
            </a:r>
          </a:p>
        </p:txBody>
      </p:sp>
      <p:pic>
        <p:nvPicPr>
          <p:cNvPr id="3" name="Rozenbaum_Aleksandr_-_16_-_A_mozhet_ne_bylo_voiny[mp3lemon.net]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100392" y="40050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406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3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вкве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0"/>
            <a:ext cx="9252520" cy="6859588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00"/>
          <a:stretch/>
        </p:blipFill>
        <p:spPr bwMode="auto">
          <a:xfrm>
            <a:off x="683568" y="217916"/>
            <a:ext cx="7632848" cy="4651244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89956" y="5013176"/>
            <a:ext cx="54726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не напрасно беспокоюсь,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Чтоб не забылась та война: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Ведь это память -наша совесть.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Она, как сила, нам нужна…</a:t>
            </a:r>
          </a:p>
          <a:p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60575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вкве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-54560"/>
            <a:ext cx="9304583" cy="691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12\Desktop\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4134535" cy="5184576"/>
          </a:xfrm>
          <a:prstGeom prst="rect">
            <a:avLst/>
          </a:prstGeom>
          <a:noFill/>
        </p:spPr>
      </p:pic>
      <p:pic>
        <p:nvPicPr>
          <p:cNvPr id="4" name="Picture 2" descr="C:\Users\12\Desktop\1449473633_children-with-dolls-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2564904"/>
            <a:ext cx="4896544" cy="37336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26880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вкве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-54560"/>
            <a:ext cx="9304583" cy="691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12\Desktop\462212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260648"/>
            <a:ext cx="8572500" cy="60258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26880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вкве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-54560"/>
            <a:ext cx="9304583" cy="691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argumenti.ru/images/arhnews/5734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8424936" cy="65973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26880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лизнец-абон\Desktop\Fony2\bv1020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вкв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0"/>
            <a:ext cx="9324528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19" y="1268760"/>
            <a:ext cx="54726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Мальчишки. Девчонки. На их хрупкие плечи легла тяжесть невзгод, бедствий, горя военных лет. И не согнулись они под этой тяжестью, стали сильнее духом, мужественнее, выносливее.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54329" t="7265" r="5125" b="32265"/>
          <a:stretch/>
        </p:blipFill>
        <p:spPr bwMode="auto">
          <a:xfrm>
            <a:off x="395536" y="3717032"/>
            <a:ext cx="2409825" cy="2695575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Рисунок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724126" y="688706"/>
            <a:ext cx="3173599" cy="5040560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987823" y="3463939"/>
            <a:ext cx="2561319" cy="2592289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150621" y="332656"/>
            <a:ext cx="36744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ДЕТИ И ВОЙНА</a:t>
            </a:r>
          </a:p>
        </p:txBody>
      </p:sp>
    </p:spTree>
    <p:extLst>
      <p:ext uri="{BB962C8B-B14F-4D97-AF65-F5344CB8AC3E}">
        <p14:creationId xmlns:p14="http://schemas.microsoft.com/office/powerpoint/2010/main" xmlns="" val="30150357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вкве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0" y="0"/>
            <a:ext cx="925252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15008" y="260648"/>
            <a:ext cx="6822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войны, вы взрослели под грохот снарядов,</a:t>
            </a:r>
          </a:p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Вам колыбельные петь матерям не пришлось,</a:t>
            </a:r>
          </a:p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 не носили красивых и пышных нарядов.</a:t>
            </a:r>
          </a:p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Пулей свинцовою детство от вас унеслось.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5576" y="1844825"/>
            <a:ext cx="7848871" cy="4573626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1404399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лизнец-абон\Desktop\Fony2\bv1020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вкв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8" r="-811" b="1441"/>
          <a:stretch/>
        </p:blipFill>
        <p:spPr bwMode="auto">
          <a:xfrm>
            <a:off x="-23260" y="-1588"/>
            <a:ext cx="9308437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4" cstate="print"/>
          <a:srcRect b="6117"/>
          <a:stretch/>
        </p:blipFill>
        <p:spPr>
          <a:xfrm>
            <a:off x="323528" y="2924944"/>
            <a:ext cx="5348401" cy="3395957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 rotWithShape="1">
          <a:blip r:embed="rId5" cstate="print"/>
          <a:srcRect b="6392"/>
          <a:stretch/>
        </p:blipFill>
        <p:spPr>
          <a:xfrm>
            <a:off x="3635896" y="332657"/>
            <a:ext cx="5210944" cy="3387088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323528" y="710674"/>
            <a:ext cx="36724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ДЕТИ</a:t>
            </a:r>
            <a:r>
              <a:rPr lang="ru-RU" sz="6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 </a:t>
            </a:r>
            <a:r>
              <a:rPr lang="ru-RU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ДЛЯ  ПОБЕДЫ</a:t>
            </a:r>
            <a:endParaRPr lang="ru-RU" sz="6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  <a:p>
            <a:r>
              <a:rPr lang="ru-RU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 </a:t>
            </a:r>
            <a:endParaRPr lang="ru-RU" sz="6000" dirty="0"/>
          </a:p>
        </p:txBody>
      </p:sp>
      <p:sp>
        <p:nvSpPr>
          <p:cNvPr id="13" name="5-конечная звезда 12"/>
          <p:cNvSpPr/>
          <p:nvPr/>
        </p:nvSpPr>
        <p:spPr>
          <a:xfrm rot="20370058">
            <a:off x="6988107" y="4697119"/>
            <a:ext cx="1789124" cy="1784810"/>
          </a:xfrm>
          <a:prstGeom prst="star5">
            <a:avLst>
              <a:gd name="adj" fmla="val 21608"/>
              <a:gd name="hf" fmla="val 105146"/>
              <a:gd name="vf" fmla="val 11055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35164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4758</TotalTime>
  <Words>656</Words>
  <Application>Microsoft Office PowerPoint</Application>
  <PresentationFormat>Экран (4:3)</PresentationFormat>
  <Paragraphs>84</Paragraphs>
  <Slides>37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близнец-абон</dc:creator>
  <cp:lastModifiedBy>12</cp:lastModifiedBy>
  <cp:revision>242</cp:revision>
  <dcterms:created xsi:type="dcterms:W3CDTF">2012-04-18T11:38:55Z</dcterms:created>
  <dcterms:modified xsi:type="dcterms:W3CDTF">2019-05-06T07:21:08Z</dcterms:modified>
</cp:coreProperties>
</file>