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embeddedFontLst>
    <p:embeddedFont>
      <p:font typeface="Open Sans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79" d="100"/>
          <a:sy n="79" d="100"/>
        </p:scale>
        <p:origin x="-178" y="-5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F6916-4D73-455C-9D87-B79C5F939D82}" type="datetimeFigureOut">
              <a:rPr lang="ru-RU" smtClean="0"/>
              <a:t>06.04.2025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E65FD6-81CC-4ECC-BC05-47382EB059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94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6481" y="644892"/>
            <a:ext cx="7556421" cy="25703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МБДОУ «Детский сад «Совёнок»</a:t>
            </a:r>
            <a:endParaRPr lang="ru-RU" sz="2000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</a:rPr>
              <a:t>	    Мастер-класс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</a:rPr>
              <a:t>для родителей дошкольников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/>
              <a:ea typeface="Calibri"/>
            </a:endParaRPr>
          </a:p>
          <a:p>
            <a:endParaRPr lang="ru-RU" sz="2000" b="1" dirty="0">
              <a:solidFill>
                <a:srgbClr val="333F70"/>
              </a:solidFill>
              <a:latin typeface="Times New Roman"/>
              <a:ea typeface="Calibri"/>
              <a:cs typeface="Unbounded Bold" pitchFamily="34" charset="-120"/>
            </a:endParaRPr>
          </a:p>
          <a:p>
            <a:r>
              <a:rPr lang="en-US" sz="4450" b="1" dirty="0" err="1" smtClean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Персонализированные</a:t>
            </a:r>
            <a:r>
              <a:rPr lang="en-US" sz="4450" b="1" dirty="0" smtClean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</a:t>
            </a:r>
            <a:r>
              <a:rPr lang="en-US" sz="44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сказки с ИИ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503596"/>
            <a:ext cx="7556421" cy="17083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Создание персонализированных сказок для дошкольников 6–7 лет с помощью искусственного интеллекта. Волшебный мостик между миром фантазии и реальностью.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887968" y="5616654"/>
            <a:ext cx="174427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1270040" y="5467112"/>
            <a:ext cx="3313152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ru-RU" sz="2200" b="1" dirty="0" smtClean="0">
                <a:solidFill>
                  <a:srgbClr val="333F70"/>
                </a:solidFill>
                <a:ea typeface="Open Sans Bold" pitchFamily="34" charset="-122"/>
                <a:cs typeface="Open Sans Bold" pitchFamily="34" charset="-120"/>
              </a:rPr>
              <a:t>Подготовил: воспитатель высшей </a:t>
            </a:r>
          </a:p>
          <a:p>
            <a:pPr marL="0" indent="0" algn="l">
              <a:lnSpc>
                <a:spcPts val="3100"/>
              </a:lnSpc>
              <a:buNone/>
            </a:pPr>
            <a:r>
              <a:rPr lang="ru-RU" sz="2200" b="1" dirty="0" smtClean="0">
                <a:solidFill>
                  <a:srgbClr val="333F70"/>
                </a:solidFill>
                <a:ea typeface="Open Sans Bold" pitchFamily="34" charset="-122"/>
              </a:rPr>
              <a:t>Квалификационной категории</a:t>
            </a:r>
          </a:p>
          <a:p>
            <a:pPr marL="0" indent="0" algn="l">
              <a:lnSpc>
                <a:spcPts val="3100"/>
              </a:lnSpc>
              <a:buNone/>
            </a:pPr>
            <a:r>
              <a:rPr lang="ru-RU" sz="2200" b="1" dirty="0" err="1" smtClean="0">
                <a:solidFill>
                  <a:srgbClr val="333F70"/>
                </a:solidFill>
                <a:ea typeface="Open Sans Bold" pitchFamily="34" charset="-122"/>
              </a:rPr>
              <a:t>Шаклеина</a:t>
            </a:r>
            <a:r>
              <a:rPr lang="ru-RU" sz="2200" b="1" dirty="0" smtClean="0">
                <a:solidFill>
                  <a:srgbClr val="333F70"/>
                </a:solidFill>
                <a:ea typeface="Open Sans Bold" pitchFamily="34" charset="-122"/>
              </a:rPr>
              <a:t> Н.В.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473994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Зачем нужна сказка?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48686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60" y="3529370"/>
            <a:ext cx="340162" cy="4252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30906" y="3486864"/>
            <a:ext cx="2927747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Развитие воображения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530906" y="4331613"/>
            <a:ext cx="2927747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Развивают воображение и эмоциональный интеллект.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4685467" y="348686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0537" y="3529370"/>
            <a:ext cx="340162" cy="42529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422583" y="3486864"/>
            <a:ext cx="2927747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Позитивное восприятие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5422583" y="4331613"/>
            <a:ext cx="2927747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Помогают ребёнку увидеть себя в позитивном свете.</a:t>
            </a:r>
            <a:endParaRPr lang="en-US" sz="1750" dirty="0"/>
          </a:p>
        </p:txBody>
      </p:sp>
      <p:sp>
        <p:nvSpPr>
          <p:cNvPr id="12" name="Shape 7"/>
          <p:cNvSpPr/>
          <p:nvPr/>
        </p:nvSpPr>
        <p:spPr>
          <a:xfrm>
            <a:off x="793790" y="5902285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860" y="5944791"/>
            <a:ext cx="340162" cy="425291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530906" y="5902285"/>
            <a:ext cx="351210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Решение ситуаций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530906" y="6392704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Мягко решают сложные ситуации (страхи, адаптация).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9473" y="608409"/>
            <a:ext cx="7597854" cy="13804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Как создать сказку с ИИ?</a:t>
            </a:r>
            <a:endParaRPr lang="en-US" sz="43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9473" y="2320052"/>
            <a:ext cx="1104424" cy="132528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95128" y="2540913"/>
            <a:ext cx="3991689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Выберите платформу</a:t>
            </a:r>
            <a:endParaRPr lang="en-US" sz="2150" dirty="0"/>
          </a:p>
        </p:txBody>
      </p:sp>
      <p:sp>
        <p:nvSpPr>
          <p:cNvPr id="6" name="Text 2"/>
          <p:cNvSpPr/>
          <p:nvPr/>
        </p:nvSpPr>
        <p:spPr>
          <a:xfrm>
            <a:off x="7695128" y="3018473"/>
            <a:ext cx="6162199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en-US" sz="17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ChatGPT, </a:t>
            </a:r>
            <a:r>
              <a:rPr lang="en-US" sz="1700" dirty="0" err="1" smtClean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DeepSeek</a:t>
            </a:r>
            <a:r>
              <a:rPr lang="en-US" sz="1700" dirty="0" smtClean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7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Nasledie.digital</a:t>
            </a:r>
            <a:r>
              <a:rPr lang="en-US" sz="1700" dirty="0" smtClean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,.</a:t>
            </a:r>
            <a:endParaRPr lang="en-US" sz="17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9473" y="3645337"/>
            <a:ext cx="1104424" cy="132528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95128" y="3866198"/>
            <a:ext cx="3220283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Составьте запрос</a:t>
            </a:r>
            <a:endParaRPr lang="en-US" sz="2150" dirty="0"/>
          </a:p>
        </p:txBody>
      </p:sp>
      <p:sp>
        <p:nvSpPr>
          <p:cNvPr id="9" name="Text 4"/>
          <p:cNvSpPr/>
          <p:nvPr/>
        </p:nvSpPr>
        <p:spPr>
          <a:xfrm>
            <a:off x="7695128" y="4343757"/>
            <a:ext cx="6162199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Опишите пожелания: имя, возраст, персонажи.</a:t>
            </a:r>
            <a:endParaRPr lang="en-US" sz="17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9473" y="4970621"/>
            <a:ext cx="1104424" cy="132528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95128" y="5191482"/>
            <a:ext cx="3857744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Дополните деталями</a:t>
            </a:r>
            <a:endParaRPr lang="en-US" sz="2150" dirty="0"/>
          </a:p>
        </p:txBody>
      </p:sp>
      <p:sp>
        <p:nvSpPr>
          <p:cNvPr id="12" name="Text 6"/>
          <p:cNvSpPr/>
          <p:nvPr/>
        </p:nvSpPr>
        <p:spPr>
          <a:xfrm>
            <a:off x="7695128" y="5669042"/>
            <a:ext cx="6162199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Черты характера, знакомые места, имена друзей.</a:t>
            </a:r>
            <a:endParaRPr lang="en-US" sz="17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9473" y="6295906"/>
            <a:ext cx="1104424" cy="132528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695128" y="6516767"/>
            <a:ext cx="3275767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Оформите сказку</a:t>
            </a:r>
            <a:endParaRPr lang="en-US" sz="2150" dirty="0"/>
          </a:p>
        </p:txBody>
      </p:sp>
      <p:sp>
        <p:nvSpPr>
          <p:cNvPr id="15" name="Text 8"/>
          <p:cNvSpPr/>
          <p:nvPr/>
        </p:nvSpPr>
        <p:spPr>
          <a:xfrm>
            <a:off x="7695128" y="6994327"/>
            <a:ext cx="6162199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Напечатайте, зачитайте, нарисуйте иллюстрации.</a:t>
            </a:r>
            <a:endParaRPr lang="en-US" sz="1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254925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Пример сказки от ИИ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1133951" y="4267795"/>
            <a:ext cx="721625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Однажды ночью Маша проснулась от тихого постукивания. Её плюшевый мишка Тёпа шевелил лапой! "Маша, – прошептал он, – давай полетим на Луну! Там зайчик грустит – звёзды рассыпались!" Они сели на ракету из одеяла, и...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4012644"/>
            <a:ext cx="30480" cy="1961912"/>
          </a:xfrm>
          <a:prstGeom prst="rect">
            <a:avLst/>
          </a:prstGeom>
          <a:solidFill>
            <a:srgbClr val="26A688"/>
          </a:solidFill>
          <a:ln/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79605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Советы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844998"/>
            <a:ext cx="3664863" cy="2039422"/>
          </a:xfrm>
          <a:prstGeom prst="roundRect">
            <a:avLst>
              <a:gd name="adj" fmla="val 4671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28224" y="307943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Обсуждайте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3569851"/>
            <a:ext cx="31959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Обсуждайте сказку после прочтения.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5467" y="2844998"/>
            <a:ext cx="3664863" cy="2039422"/>
          </a:xfrm>
          <a:prstGeom prst="roundRect">
            <a:avLst>
              <a:gd name="adj" fmla="val 4671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19901" y="3079433"/>
            <a:ext cx="319599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Избегайте негатива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19901" y="3924181"/>
            <a:ext cx="31959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Избегайте негативных сюжетов.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93790" y="5111234"/>
            <a:ext cx="7556421" cy="1322189"/>
          </a:xfrm>
          <a:prstGeom prst="roundRect">
            <a:avLst>
              <a:gd name="adj" fmla="val 7205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28224" y="5345668"/>
            <a:ext cx="314146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Пробуйте жанры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28224" y="5836087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Пробуйте разные жанры.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989892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Платформы для создания сказок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3747611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280190" y="4541401"/>
            <a:ext cx="229195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ChatGPT</a:t>
            </a:r>
            <a:endParaRPr lang="en-US" sz="220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2304" y="3747611"/>
            <a:ext cx="566976" cy="566976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8912304" y="4541401"/>
            <a:ext cx="229207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Gemini</a:t>
            </a:r>
            <a:endParaRPr lang="en-US" sz="220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4538" y="3747611"/>
            <a:ext cx="566976" cy="566976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1544538" y="4541401"/>
            <a:ext cx="229195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DeepSeek</a:t>
            </a:r>
            <a:endParaRPr lang="en-US" sz="2200" dirty="0"/>
          </a:p>
        </p:txBody>
      </p:sp>
      <p:sp>
        <p:nvSpPr>
          <p:cNvPr id="10" name="Text 4"/>
          <p:cNvSpPr/>
          <p:nvPr/>
        </p:nvSpPr>
        <p:spPr>
          <a:xfrm>
            <a:off x="6280190" y="5150882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Используйте бесплатные платформы, такие как ChatGPT, Gemini, DeepSeek. Или специализированные: Nasledie.digital, Storytailor, Fairytale.ai.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544247"/>
            <a:ext cx="1159406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Создание книжки с рисунками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820001"/>
            <a:ext cx="377285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Напечатайте сказку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401145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Создайте книжку с рисунками.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332928" y="3820001"/>
            <a:ext cx="312050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Зачитайте вслух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32928" y="4401145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 разными голосами для персонажей.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872067" y="3820001"/>
            <a:ext cx="3978116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Нарисуйте иллюстрации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2067" y="4755475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 помощью ИИ или вместе с ребёнком.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6460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8066" y="3128724"/>
            <a:ext cx="10348912" cy="641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Персонализированные сказки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303770" y="4077533"/>
            <a:ext cx="22860" cy="3590211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5" name="Shape 2"/>
          <p:cNvSpPr/>
          <p:nvPr/>
        </p:nvSpPr>
        <p:spPr>
          <a:xfrm>
            <a:off x="6491823" y="4527590"/>
            <a:ext cx="615434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6" name="Shape 3"/>
          <p:cNvSpPr/>
          <p:nvPr/>
        </p:nvSpPr>
        <p:spPr>
          <a:xfrm>
            <a:off x="7084397" y="4308277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1312" y="4346674"/>
            <a:ext cx="307658" cy="384691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069902" y="4282678"/>
            <a:ext cx="421945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Развивают воображение</a:t>
            </a: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7523143" y="5553313"/>
            <a:ext cx="615434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0" name="Shape 6"/>
          <p:cNvSpPr/>
          <p:nvPr/>
        </p:nvSpPr>
        <p:spPr>
          <a:xfrm>
            <a:off x="7084397" y="5334000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1312" y="5372398"/>
            <a:ext cx="307658" cy="384691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8341042" y="5308402"/>
            <a:ext cx="2564606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Учат добру</a:t>
            </a:r>
            <a:endParaRPr lang="en-US" sz="2000" dirty="0"/>
          </a:p>
        </p:txBody>
      </p:sp>
      <p:sp>
        <p:nvSpPr>
          <p:cNvPr id="13" name="Shape 8"/>
          <p:cNvSpPr/>
          <p:nvPr/>
        </p:nvSpPr>
        <p:spPr>
          <a:xfrm>
            <a:off x="6491823" y="6476524"/>
            <a:ext cx="615434" cy="22860"/>
          </a:xfrm>
          <a:prstGeom prst="roundRect">
            <a:avLst>
              <a:gd name="adj" fmla="val 376954"/>
            </a:avLst>
          </a:prstGeom>
          <a:solidFill>
            <a:srgbClr val="BCDBD4"/>
          </a:solidFill>
          <a:ln/>
        </p:spPr>
      </p:sp>
      <p:sp>
        <p:nvSpPr>
          <p:cNvPr id="14" name="Shape 9"/>
          <p:cNvSpPr/>
          <p:nvPr/>
        </p:nvSpPr>
        <p:spPr>
          <a:xfrm>
            <a:off x="7084397" y="6257211"/>
            <a:ext cx="461605" cy="461605"/>
          </a:xfrm>
          <a:prstGeom prst="roundRect">
            <a:avLst>
              <a:gd name="adj" fmla="val 18668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1312" y="6295608"/>
            <a:ext cx="307658" cy="384691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1322665" y="6231612"/>
            <a:ext cx="4966692" cy="320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Помогают преодолеть страхи</a:t>
            </a:r>
            <a:endParaRPr lang="en-US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69152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Попробуйте сегодня!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449247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Персонализированные сказки – это волшебный мостик между миром фантазии и реальностью. С ИИ вы можете создавать их быстро и бесплатно, делая каждый вечер особенным!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73</TotalTime>
  <Words>286</Words>
  <Application>Microsoft Office PowerPoint</Application>
  <PresentationFormat>Произвольный</PresentationFormat>
  <Paragraphs>60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Open Sans Bold</vt:lpstr>
      <vt:lpstr>Times New Roman</vt:lpstr>
      <vt:lpstr>Open Sans</vt:lpstr>
      <vt:lpstr>Calibri</vt:lpstr>
      <vt:lpstr>Unbounded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4</cp:revision>
  <dcterms:created xsi:type="dcterms:W3CDTF">2025-04-06T09:20:31Z</dcterms:created>
  <dcterms:modified xsi:type="dcterms:W3CDTF">2025-04-06T11:56:23Z</dcterms:modified>
</cp:coreProperties>
</file>