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56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/>
                <a:gridCol w="3048000"/>
                <a:gridCol w="3048000"/>
              </a:tblGrid>
              <a:tr h="2286000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endParaRPr lang="ru-RU" sz="1200" b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</a:tr>
              <a:tr h="2286000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endParaRPr lang="ru-RU" sz="1200" b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</a:tr>
              <a:tr h="2286000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endParaRPr lang="ru-RU" sz="1200" b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200" b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endParaRPr lang="ru-RU" sz="1200" b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4" descr="C:\Users\Admin\Desktop\EbWB-bPXsAA9_t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2695774" cy="17859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1928802"/>
            <a:ext cx="2571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/>
              <a:t>Спасское-Лутовиново</a:t>
            </a:r>
            <a:endParaRPr lang="ru-RU" b="1" dirty="0"/>
          </a:p>
        </p:txBody>
      </p:sp>
      <p:pic>
        <p:nvPicPr>
          <p:cNvPr id="6" name="Picture 6" descr="https://www.france-voyage.com/visuals/communes/bougival-31290-7_w10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142852"/>
            <a:ext cx="2714642" cy="192882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214810" y="2000240"/>
            <a:ext cx="1180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/>
              <a:t>Буживаль</a:t>
            </a:r>
            <a:endParaRPr lang="ru-RU" b="1" dirty="0"/>
          </a:p>
        </p:txBody>
      </p:sp>
      <p:pic>
        <p:nvPicPr>
          <p:cNvPr id="8" name="Picture 8" descr="https://i.pinimg.com/originals/29/39/9a/29399a327c92678a0e52b17eaef52a4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142852"/>
            <a:ext cx="2573491" cy="185127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143768" y="2000240"/>
            <a:ext cx="925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Берлин</a:t>
            </a:r>
            <a:endParaRPr lang="ru-RU" b="1" dirty="0"/>
          </a:p>
        </p:txBody>
      </p:sp>
      <p:pic>
        <p:nvPicPr>
          <p:cNvPr id="10" name="Picture 10" descr="https://xn--80aanlcgfnfqincfajoks2h.xn--p1ai/upload/iblock/39e/39e4e7e4734b27c78734753fd3da15e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428868"/>
            <a:ext cx="2476518" cy="1857389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071538" y="4214818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/>
              <a:t>Овстуг</a:t>
            </a:r>
            <a:endParaRPr lang="ru-RU" b="1" dirty="0"/>
          </a:p>
        </p:txBody>
      </p:sp>
      <p:pic>
        <p:nvPicPr>
          <p:cNvPr id="12" name="Picture 12" descr="https://img.ma-shops.com/aurich/pic/13332_dr_ak_muenchen_.jpg"/>
          <p:cNvPicPr>
            <a:picLocks noChangeAspect="1" noChangeArrowheads="1"/>
          </p:cNvPicPr>
          <p:nvPr/>
        </p:nvPicPr>
        <p:blipFill>
          <a:blip r:embed="rId6"/>
          <a:srcRect t="5504" r="4569" b="7135"/>
          <a:stretch>
            <a:fillRect/>
          </a:stretch>
        </p:blipFill>
        <p:spPr bwMode="auto">
          <a:xfrm>
            <a:off x="3143240" y="2428868"/>
            <a:ext cx="2903827" cy="1714512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4357686" y="4214818"/>
            <a:ext cx="1173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Мюнхен</a:t>
            </a:r>
            <a:endParaRPr lang="ru-RU" b="1" dirty="0"/>
          </a:p>
        </p:txBody>
      </p:sp>
      <p:pic>
        <p:nvPicPr>
          <p:cNvPr id="14" name="Picture 14" descr="https://alexanderpushkin.ru/images/Tsarskoe_Selo/History/%D0%92%D0%B8%D0%B4%20%D0%BD%D0%B0%20%D1%86%D0%B5%D1%80%D0%BA%D0%BE%D0%B2%D1%8C%20%D0%B2%20%D0%95%D0%BA%D0%B0%D1%82%D0%B5%D1%80%D0%B8%D0%BD%D0%B8%D0%BD%D1%81%D0%BA%D0%BE%D0%BC%20%D0%B4%D0%B2%D0%BE%D1%80%D1%86%D0%B5.%20%D0%9B%D0%B8%D1%82%D0%BE%D0%B3%D1%80%D0%B0%D1%84%D0%B8%D1%8F.%201840-1850.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86512" y="2428868"/>
            <a:ext cx="2556041" cy="1766864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6929454" y="4214818"/>
            <a:ext cx="155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Царское Село</a:t>
            </a:r>
            <a:endParaRPr lang="ru-RU" b="1" dirty="0"/>
          </a:p>
        </p:txBody>
      </p:sp>
      <p:pic>
        <p:nvPicPr>
          <p:cNvPr id="16" name="Picture 16" descr="https://i.pinimg.com/originals/3c/dd/0e/3cdd0ec40641d3b9f5ee0e975a729c0d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4669119"/>
            <a:ext cx="2636236" cy="1688839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1214414" y="6357958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Москва</a:t>
            </a:r>
            <a:endParaRPr lang="ru-RU" b="1" dirty="0"/>
          </a:p>
        </p:txBody>
      </p:sp>
      <p:pic>
        <p:nvPicPr>
          <p:cNvPr id="18" name="Picture 18" descr="https://adygi.ru/uploads/posts/2018-06/1528098458_698027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86116" y="4643446"/>
            <a:ext cx="2645851" cy="1785950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4214810" y="6429396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Тифлис</a:t>
            </a:r>
            <a:endParaRPr lang="ru-RU" b="1" dirty="0"/>
          </a:p>
        </p:txBody>
      </p:sp>
      <p:pic>
        <p:nvPicPr>
          <p:cNvPr id="20" name="Picture 20" descr="https://upload.wikimedia.org/wikipedia/commons/8/8b/Tehran_Bazaar_old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286512" y="4714884"/>
            <a:ext cx="2670017" cy="1735968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7215206" y="6429396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Тегеран</a:t>
            </a:r>
            <a:endParaRPr lang="ru-RU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6" name="Picture 22" descr="https://avatars.mds.yandex.net/get-zen_doc/1686199/pub_5e391f611bb3ea1db1af0ac6_5e391f96f79130325aa48818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214290"/>
            <a:ext cx="1748587" cy="2220428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3286116" y="2500306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И.С.Тургенев</a:t>
            </a:r>
            <a:endParaRPr lang="ru-RU" b="1" i="1" dirty="0"/>
          </a:p>
        </p:txBody>
      </p:sp>
      <p:pic>
        <p:nvPicPr>
          <p:cNvPr id="1048" name="Picture 24" descr="https://u.9111s.ru/uploads/202010/25/0c7b839e1d7300b0610384d641d5005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137" y="257994"/>
            <a:ext cx="1773649" cy="2170874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714348" y="2500306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А.С.Грибоедов</a:t>
            </a:r>
            <a:endParaRPr lang="ru-RU" b="1" i="1" dirty="0"/>
          </a:p>
        </p:txBody>
      </p:sp>
      <p:pic>
        <p:nvPicPr>
          <p:cNvPr id="1050" name="Picture 26" descr="https://interesnyefakty.org/wp-content/uploads/Foto-Tyutcheva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62592" y="214290"/>
            <a:ext cx="1802740" cy="2428892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7143768" y="2500306"/>
            <a:ext cx="1599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Ф.И.Тютчев</a:t>
            </a:r>
            <a:endParaRPr lang="ru-RU" b="1" i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13</Words>
  <PresentationFormat>Экран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8</cp:revision>
  <dcterms:created xsi:type="dcterms:W3CDTF">2021-12-06T15:56:20Z</dcterms:created>
  <dcterms:modified xsi:type="dcterms:W3CDTF">2021-12-06T16:49:21Z</dcterms:modified>
</cp:coreProperties>
</file>