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26"/>
  </p:notesMasterIdLst>
  <p:sldIdLst>
    <p:sldId id="256" r:id="rId2"/>
    <p:sldId id="257" r:id="rId3"/>
    <p:sldId id="303" r:id="rId4"/>
    <p:sldId id="305" r:id="rId5"/>
    <p:sldId id="321" r:id="rId6"/>
    <p:sldId id="322" r:id="rId7"/>
    <p:sldId id="306" r:id="rId8"/>
    <p:sldId id="317" r:id="rId9"/>
    <p:sldId id="320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270" r:id="rId21"/>
    <p:sldId id="295" r:id="rId22"/>
    <p:sldId id="318" r:id="rId23"/>
    <p:sldId id="294" r:id="rId24"/>
    <p:sldId id="30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876" autoAdjust="0"/>
  </p:normalViewPr>
  <p:slideViewPr>
    <p:cSldViewPr>
      <p:cViewPr varScale="1">
        <p:scale>
          <a:sx n="87" d="100"/>
          <a:sy n="87" d="100"/>
        </p:scale>
        <p:origin x="109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3DE72-2F58-4C7C-AC8E-75B9EE97C195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4B635-7D45-47A5-A5E0-2FDF4EFC9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611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B635-7D45-47A5-A5E0-2FDF4EFC975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75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54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77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5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8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974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946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66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09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3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77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679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27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8.jpe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рья\Desktop\космос картинки\Zdjęcia-Kosmos-576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8"/>
            <a:ext cx="9144000" cy="68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640960" cy="396044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ПРОЕКТ</a:t>
            </a:r>
            <a:r>
              <a:rPr lang="ru-RU" sz="8800" b="1" dirty="0" smtClean="0">
                <a:solidFill>
                  <a:srgbClr val="FFFF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8800" b="1" dirty="0" smtClean="0">
                <a:solidFill>
                  <a:srgbClr val="FFFF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8800" b="1" dirty="0" smtClean="0">
                <a:solidFill>
                  <a:srgbClr val="FFFF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«Загадочный космос»</a:t>
            </a:r>
            <a:endParaRPr lang="ru-RU" sz="8800" b="1" dirty="0">
              <a:solidFill>
                <a:srgbClr val="FFFF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36096" y="4509120"/>
            <a:ext cx="3600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rgbClr val="FFFF00"/>
                </a:solidFill>
              </a:rPr>
              <a:t>	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12 </a:t>
            </a:r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«Алёнушка» посёлка Псебай муниципального образования Мостовский район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подготовительная группа </a:t>
            </a:r>
            <a:r>
              <a:rPr lang="en-US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Радуга</a:t>
            </a:r>
            <a:r>
              <a:rPr lang="en-US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1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</a:p>
          <a:p>
            <a:pPr algn="r"/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Симонова О.С.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60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арья\Desktop\космос картинки\cg4-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09" y="14288"/>
            <a:ext cx="9144000" cy="684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Художественное творчество: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85000" lnSpcReduction="2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Раскраски для детей на тему космоса.</a:t>
            </a:r>
          </a:p>
          <a:p>
            <a:r>
              <a:rPr lang="ru-RU" dirty="0">
                <a:solidFill>
                  <a:srgbClr val="FFFF00"/>
                </a:solidFill>
              </a:rPr>
              <a:t>Постройка космического городка из строительного материла L</a:t>
            </a:r>
            <a:r>
              <a:rPr lang="en-US" dirty="0">
                <a:solidFill>
                  <a:srgbClr val="FFFF00"/>
                </a:solidFill>
              </a:rPr>
              <a:t>ego</a:t>
            </a:r>
            <a:r>
              <a:rPr lang="ru-RU" dirty="0">
                <a:solidFill>
                  <a:srgbClr val="FFFF00"/>
                </a:solidFill>
              </a:rPr>
              <a:t>; мягких модулей.</a:t>
            </a:r>
          </a:p>
          <a:p>
            <a:r>
              <a:rPr lang="ru-RU" dirty="0">
                <a:solidFill>
                  <a:srgbClr val="FFFF00"/>
                </a:solidFill>
              </a:rPr>
              <a:t>Лепка «Космические просторы»;</a:t>
            </a:r>
          </a:p>
          <a:p>
            <a:r>
              <a:rPr lang="ru-RU" dirty="0">
                <a:solidFill>
                  <a:srgbClr val="FFFF00"/>
                </a:solidFill>
              </a:rPr>
              <a:t>Рисование «День космонавтики»;</a:t>
            </a:r>
          </a:p>
          <a:p>
            <a:r>
              <a:rPr lang="ru-RU" dirty="0">
                <a:solidFill>
                  <a:srgbClr val="FFFF00"/>
                </a:solidFill>
              </a:rPr>
              <a:t>Аппликация «Полёт на Луну»; </a:t>
            </a:r>
          </a:p>
          <a:p>
            <a:r>
              <a:rPr lang="ru-RU" dirty="0">
                <a:solidFill>
                  <a:srgbClr val="FFFF00"/>
                </a:solidFill>
              </a:rPr>
              <a:t>Создание коллективной работы: </a:t>
            </a:r>
          </a:p>
          <a:p>
            <a:r>
              <a:rPr lang="ru-RU" dirty="0">
                <a:solidFill>
                  <a:srgbClr val="FFFF00"/>
                </a:solidFill>
              </a:rPr>
              <a:t>1.Коллаж из разноцветных кусочков бумаги «Этот загадочный космос».</a:t>
            </a:r>
          </a:p>
          <a:p>
            <a:r>
              <a:rPr lang="ru-RU" dirty="0">
                <a:solidFill>
                  <a:srgbClr val="FFFF00"/>
                </a:solidFill>
              </a:rPr>
              <a:t>2. Аппликация коллективная «День Космонавтики».</a:t>
            </a:r>
          </a:p>
          <a:p>
            <a:endParaRPr lang="ru-RU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915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арья\Desktop\космос картинки\cg4-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09" y="46328"/>
            <a:ext cx="9144000" cy="684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4401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Раскраски для детей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1" name="Picture 3" descr="C:\Users\Дарья\Desktop\uzay-boyama-sayfasi-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969" y="980728"/>
            <a:ext cx="3979497" cy="5652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Дарья\Desktop\88492979_raskraska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465437" cy="5652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7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513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2" y="3706"/>
            <a:ext cx="9143999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7" y="3706"/>
            <a:ext cx="5112568" cy="685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3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рья\Desktop\космос картинки\0013_space_1024_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ЛЕПКА «Космические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просторы»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4" y="1156655"/>
            <a:ext cx="4608512" cy="32103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322" y="2992797"/>
            <a:ext cx="3377974" cy="20162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2818"/>
            <a:ext cx="385832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арья\Desktop\космос картинки\digital_universe_153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123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Рисование </a:t>
            </a:r>
            <a:r>
              <a:rPr lang="ru-RU" dirty="0">
                <a:solidFill>
                  <a:srgbClr val="FFFF00"/>
                </a:solidFill>
              </a:rPr>
              <a:t>«День космонавтики</a:t>
            </a:r>
            <a:r>
              <a:rPr lang="ru-RU" dirty="0" smtClean="0">
                <a:solidFill>
                  <a:srgbClr val="FFFF00"/>
                </a:solidFill>
              </a:rPr>
              <a:t>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313" y="2997638"/>
            <a:ext cx="5194920" cy="381642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96752"/>
            <a:ext cx="4572000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0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рья\Desktop\космос картинки\Zdjęcia-Kosmos-576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8" y="20288"/>
            <a:ext cx="9144000" cy="68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71195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Аппликация «Полёт на Луну».</a:t>
            </a:r>
          </a:p>
          <a:p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космической ракете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названием «Восток»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первый на планете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Подняться к звездам смог</a:t>
            </a:r>
            <a:r>
              <a:rPr lang="ru-RU" sz="2800" b="1" i="1" dirty="0" smtClean="0">
                <a:solidFill>
                  <a:srgbClr val="FFFF00"/>
                </a:solidFill>
              </a:rPr>
              <a:t>.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Поет об этом песни 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Весенняя капель.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Навеки будут вместе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Гагарин и апрель!</a:t>
            </a:r>
          </a:p>
          <a:p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Дарья\Desktop\astronautas-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645024"/>
            <a:ext cx="238125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80728"/>
            <a:ext cx="431946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8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рья\Desktop\космос картинки\Zdjęcia-Kosmos-576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06365"/>
            <a:ext cx="3851920" cy="37707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5" y="4210"/>
            <a:ext cx="5115940" cy="35767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095415"/>
            <a:ext cx="3779912" cy="291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5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арья\Desktop\космос картинки\266e5_0_9b2d4_d35593c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280831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КОЛЛАЖ</a:t>
            </a:r>
            <a:r>
              <a:rPr lang="ru-RU" sz="6000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«Этот загадочный космос»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684"/>
            <a:ext cx="3419872" cy="32043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936" y="3675916"/>
            <a:ext cx="5544616" cy="3140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26" y="584684"/>
            <a:ext cx="3274070" cy="309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756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1216627391_chudo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61"/>
            <a:ext cx="5076056" cy="46904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15201"/>
            <a:ext cx="5048823" cy="384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8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266e5_0_9b2d4_d35593c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5688632" cy="36039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03948"/>
            <a:ext cx="84249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2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рья\Desktop\космос картинки\wallpapers_395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7924800" cy="34563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ВИД ПРОЕКТА:</a:t>
            </a:r>
            <a:r>
              <a:rPr lang="ru-RU" u="sng" dirty="0" smtClean="0">
                <a:solidFill>
                  <a:srgbClr val="FFFF00"/>
                </a:solidFill>
              </a:rPr>
              <a:t> долгосрочный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ТИП ПРОЕКТА: </a:t>
            </a:r>
            <a:r>
              <a:rPr lang="ru-RU" u="sng" dirty="0" smtClean="0">
                <a:solidFill>
                  <a:srgbClr val="FFFF00"/>
                </a:solidFill>
              </a:rPr>
              <a:t>обучающий, исследовательский, игровой, творческий.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УЧАСТНИКИ ПРОЕКТА: </a:t>
            </a:r>
            <a:r>
              <a:rPr lang="ru-RU" u="sng" dirty="0" smtClean="0">
                <a:solidFill>
                  <a:srgbClr val="FFFF00"/>
                </a:solidFill>
              </a:rPr>
              <a:t>воспитатели, дети 2 подготовительной группы, родители.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СРОКИ РЕАЛИЗАЦИИ: </a:t>
            </a:r>
            <a:r>
              <a:rPr lang="ru-RU" u="sng" dirty="0" smtClean="0">
                <a:solidFill>
                  <a:srgbClr val="FFFF00"/>
                </a:solidFill>
              </a:rPr>
              <a:t>октябрь – апрель 2017г.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92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арья\Desktop\космос картинки\513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" y="0"/>
            <a:ext cx="9116578" cy="703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7909" y="332656"/>
            <a:ext cx="7034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Рассматривание иллюстраций, чтение о космосе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32985"/>
            <a:ext cx="5004048" cy="43950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636912"/>
            <a:ext cx="5047951" cy="436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34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ланетарий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Дарья\Desktop\космос картинки\Zdjęcia-Kosmos-576x1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088394"/>
            <a:ext cx="4644008" cy="3651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60648"/>
            <a:ext cx="3168352" cy="2592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52" y="-35873"/>
            <a:ext cx="5564965" cy="40770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128680"/>
            <a:ext cx="3682752" cy="252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68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1237832253_zastavki_com_167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" y="-5320"/>
            <a:ext cx="9132352" cy="684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3753" y="605495"/>
            <a:ext cx="3846810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-21170"/>
            <a:ext cx="4392488" cy="38822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20591" y="577192"/>
            <a:ext cx="3846812" cy="27209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8579" y="3691119"/>
            <a:ext cx="3284982" cy="29878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8093" y="3827652"/>
            <a:ext cx="3158505" cy="28740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83071" y="3698097"/>
            <a:ext cx="3428998" cy="279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Zdjęcia-Kosmos-576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8"/>
            <a:ext cx="9144000" cy="68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134"/>
            <a:ext cx="8064896" cy="30478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8064896" cy="377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8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арья\Desktop\космос картинки\1237832253_zastavki_com_167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" y="-5320"/>
            <a:ext cx="9132352" cy="684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Спасибо за внимание!!!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Дарья\Desktop\космос картинки\e99d748559ad4c2993f6e9b8d33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25" y="1844824"/>
            <a:ext cx="7112000" cy="4000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92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арья\Desktop\космос картинки\espace_4_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3" y="17868"/>
            <a:ext cx="9120177" cy="684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>
                <a:solidFill>
                  <a:srgbClr val="FFFF00"/>
                </a:solidFill>
              </a:rPr>
              <a:t/>
            </a:r>
            <a:br>
              <a:rPr lang="ru-RU" sz="3600" dirty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Цель </a:t>
            </a:r>
            <a:r>
              <a:rPr lang="ru-RU" sz="3600" dirty="0">
                <a:solidFill>
                  <a:srgbClr val="FFFF00"/>
                </a:solidFill>
              </a:rPr>
              <a:t>проекта: способствовать элементарному пониманию значения </a:t>
            </a:r>
            <a:r>
              <a:rPr lang="ru-RU" sz="3100" dirty="0">
                <a:solidFill>
                  <a:srgbClr val="FFFF00"/>
                </a:solidFill>
              </a:rPr>
              <a:t>«Солнечная Система», «Космос», формирование  творческих способностей ребёнка.</a:t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/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Задачи: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713387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  <a:p>
            <a:pPr marL="0" lvl="0" indent="0">
              <a:buNone/>
            </a:pPr>
            <a:endParaRPr lang="ru-RU" dirty="0">
              <a:solidFill>
                <a:srgbClr val="FFFF00"/>
              </a:solidFill>
            </a:endParaRPr>
          </a:p>
          <a:p>
            <a:pPr marL="0" lvl="0" indent="0">
              <a:buNone/>
            </a:pPr>
            <a:endParaRPr lang="ru-RU" sz="4000" dirty="0" smtClean="0">
              <a:solidFill>
                <a:srgbClr val="FFFF00"/>
              </a:solidFill>
            </a:endParaRPr>
          </a:p>
          <a:p>
            <a:pPr marL="0" lvl="0" indent="0">
              <a:buNone/>
            </a:pPr>
            <a:endParaRPr lang="ru-RU" sz="4000" dirty="0">
              <a:solidFill>
                <a:srgbClr val="FFFF00"/>
              </a:solidFill>
            </a:endParaRPr>
          </a:p>
          <a:p>
            <a:pPr marL="0" lvl="0" indent="0">
              <a:buNone/>
            </a:pPr>
            <a:endParaRPr lang="ru-RU" sz="4000" dirty="0" smtClean="0">
              <a:solidFill>
                <a:srgbClr val="FFFF00"/>
              </a:solidFill>
            </a:endParaRPr>
          </a:p>
          <a:p>
            <a:pPr marL="0" lvl="0" indent="0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Создать </a:t>
            </a:r>
            <a:r>
              <a:rPr lang="ru-RU" sz="4000" dirty="0">
                <a:solidFill>
                  <a:srgbClr val="FFFF00"/>
                </a:solidFill>
              </a:rPr>
              <a:t>педагогические условия, стимулирующие познавательную активность детей;</a:t>
            </a:r>
          </a:p>
          <a:p>
            <a:pPr lvl="0"/>
            <a:r>
              <a:rPr lang="ru-RU" sz="4000" dirty="0">
                <a:solidFill>
                  <a:srgbClr val="FFFF00"/>
                </a:solidFill>
              </a:rPr>
              <a:t>Развивать творческое воображение, фантазию, умение импровизировать;</a:t>
            </a:r>
          </a:p>
          <a:p>
            <a:pPr lvl="0"/>
            <a:r>
              <a:rPr lang="ru-RU" sz="4000" dirty="0">
                <a:solidFill>
                  <a:srgbClr val="FFFF00"/>
                </a:solidFill>
              </a:rPr>
              <a:t>Воспитывать взаимопомощь, доброжелательное отношение друг к другу;</a:t>
            </a:r>
          </a:p>
          <a:p>
            <a:pPr lvl="0"/>
            <a:r>
              <a:rPr lang="ru-RU" sz="4000" dirty="0">
                <a:solidFill>
                  <a:srgbClr val="FFFF00"/>
                </a:solidFill>
              </a:rPr>
              <a:t>Совершенствовать стиль партнерских отношений между ДОУ и семьей.</a:t>
            </a:r>
          </a:p>
          <a:p>
            <a:r>
              <a:rPr lang="ru-RU" sz="4000" dirty="0">
                <a:solidFill>
                  <a:srgbClr val="FFFF00"/>
                </a:solidFill>
              </a:rPr>
              <a:t> 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019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8229600" cy="4752528"/>
          </a:xfrm>
        </p:spPr>
        <p:txBody>
          <a:bodyPr>
            <a:noAutofit/>
          </a:bodyPr>
          <a:lstStyle/>
          <a:p>
            <a:pPr lvl="0"/>
            <a:r>
              <a:rPr lang="ru-RU" sz="3200" dirty="0">
                <a:solidFill>
                  <a:srgbClr val="FFFF00"/>
                </a:solidFill>
              </a:rPr>
              <a:t>Актуальность.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Современные дошкольники задают много вопросов о планетах, о звёздах, о космосе, так как данная тема, как все невиданное, непонятное, недоступное глазу, будоражит детскую фантазию. Данный проект поможет сформировать детям </a:t>
            </a:r>
            <a:r>
              <a:rPr lang="ru-RU" sz="3200" dirty="0" smtClean="0">
                <a:solidFill>
                  <a:srgbClr val="FFFF00"/>
                </a:solidFill>
              </a:rPr>
              <a:t>представление </a:t>
            </a:r>
            <a:r>
              <a:rPr lang="ru-RU" sz="3200" dirty="0">
                <a:solidFill>
                  <a:srgbClr val="FFFF00"/>
                </a:solidFill>
              </a:rPr>
              <a:t>о космосе, солнечной системе, о космонавтах, поможет </a:t>
            </a:r>
            <a:r>
              <a:rPr lang="ru-RU" sz="3200" dirty="0" smtClean="0">
                <a:solidFill>
                  <a:srgbClr val="FFFF00"/>
                </a:solidFill>
              </a:rPr>
              <a:t>научиться </a:t>
            </a:r>
            <a:r>
              <a:rPr lang="ru-RU" sz="3200" dirty="0">
                <a:solidFill>
                  <a:srgbClr val="FFFF00"/>
                </a:solidFill>
              </a:rPr>
              <a:t>добывать информацию из различных источников, </a:t>
            </a:r>
            <a:r>
              <a:rPr lang="ru-RU" sz="3200" dirty="0" smtClean="0">
                <a:solidFill>
                  <a:srgbClr val="FFFF00"/>
                </a:solidFill>
              </a:rPr>
              <a:t>закрепить полученные </a:t>
            </a:r>
            <a:r>
              <a:rPr lang="ru-RU" sz="3200" dirty="0">
                <a:solidFill>
                  <a:srgbClr val="FFFF00"/>
                </a:solidFill>
              </a:rPr>
              <a:t>знания, применить  их в различных видах детской деятельности.</a:t>
            </a:r>
            <a:br>
              <a:rPr lang="ru-RU" sz="3200" dirty="0">
                <a:solidFill>
                  <a:srgbClr val="FFFF00"/>
                </a:solidFill>
              </a:rPr>
            </a:b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71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арья\Desktop\космос картинки\1237832253_zastavki_com_167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" y="41273"/>
            <a:ext cx="9132352" cy="684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7485" y="188955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Рассматривание фотографий и иллюстраций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97444"/>
            <a:ext cx="3768263" cy="28261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72" y="1305001"/>
            <a:ext cx="3758187" cy="2818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086104"/>
            <a:ext cx="3695861" cy="2771896"/>
          </a:xfrm>
          <a:prstGeom prst="rect">
            <a:avLst/>
          </a:prstGeom>
        </p:spPr>
      </p:pic>
      <p:pic>
        <p:nvPicPr>
          <p:cNvPr id="7" name="Picture 2" descr="C:\Users\Дарья\Desktop\космос картинки\Zdjęcia-Kosmos-576x102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8"/>
            <a:ext cx="9144000" cy="68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89"/>
            <a:ext cx="4871679" cy="43448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3789040"/>
            <a:ext cx="4644008" cy="30852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20287"/>
            <a:ext cx="4644007" cy="37687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" y="4365106"/>
            <a:ext cx="4488343" cy="249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wallpapers_395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" y="26534"/>
            <a:ext cx="4788843" cy="47068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42516"/>
            <a:ext cx="4212976" cy="471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767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рья\Desktop\космос картинки\1216627391_chudo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названия планет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7638"/>
            <a:ext cx="8928992" cy="532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12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арья\Desktop\космос картинки\1237832253_zastavki_com_167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" y="-5320"/>
            <a:ext cx="9132352" cy="684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" y="3613151"/>
            <a:ext cx="5856495" cy="32667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1695" y="570483"/>
            <a:ext cx="4293096" cy="31521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057" y="-5320"/>
            <a:ext cx="6074463" cy="4010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0250" y="3808203"/>
            <a:ext cx="3270423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242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арья\Desktop\космос картинки\Fw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6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Цель: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6300192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Сформировать у детей начальные элементарные представления о космосе.</a:t>
            </a:r>
          </a:p>
          <a:p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Активизировать фантазию и творческие способности детей.</a:t>
            </a:r>
          </a:p>
          <a:p>
            <a:endParaRPr lang="ru-RU" dirty="0"/>
          </a:p>
        </p:txBody>
      </p:sp>
      <p:pic>
        <p:nvPicPr>
          <p:cNvPr id="7" name="Picture 2" descr="C:\Users\Дарья\Desktop\космос картинки\1216627391_chudo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8955"/>
            <a:ext cx="4818349" cy="42390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715" y="34280"/>
            <a:ext cx="4325652" cy="411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20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</TotalTime>
  <Words>197</Words>
  <Application>Microsoft Office PowerPoint</Application>
  <PresentationFormat>Экран (4:3)</PresentationFormat>
  <Paragraphs>53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Batang</vt:lpstr>
      <vt:lpstr>Arial</vt:lpstr>
      <vt:lpstr>Calibri</vt:lpstr>
      <vt:lpstr>Times New Roman</vt:lpstr>
      <vt:lpstr>Тема Office</vt:lpstr>
      <vt:lpstr>ПРОЕКТ «Загадочный космос»</vt:lpstr>
      <vt:lpstr>ВИД ПРОЕКТА: долгосрочный. ТИП ПРОЕКТА: обучающий, исследовательский, игровой, творческий. УЧАСТНИКИ ПРОЕКТА: воспитатели, дети 2 подготовительной группы, родители. СРОКИ РЕАЛИЗАЦИИ: октябрь – апрель 2017г. </vt:lpstr>
      <vt:lpstr>    Цель проекта: способствовать элементарному пониманию значения «Солнечная Система», «Космос», формирование  творческих способностей ребёнка.  Задачи:</vt:lpstr>
      <vt:lpstr>Актуальность. Современные дошкольники задают много вопросов о планетах, о звёздах, о космосе, так как данная тема, как все невиданное, непонятное, недоступное глазу, будоражит детскую фантазию. Данный проект поможет сформировать детям представление о космосе, солнечной системе, о космонавтах, поможет научиться добывать информацию из различных источников, закрепить полученные знания, применить  их в различных видах детской деятельности. </vt:lpstr>
      <vt:lpstr>Презентация PowerPoint</vt:lpstr>
      <vt:lpstr>Презентация PowerPoint</vt:lpstr>
      <vt:lpstr>Закрепление названия планет</vt:lpstr>
      <vt:lpstr>Презентация PowerPoint</vt:lpstr>
      <vt:lpstr>Цель:</vt:lpstr>
      <vt:lpstr>Художественное творчество:</vt:lpstr>
      <vt:lpstr>Раскраски для детей</vt:lpstr>
      <vt:lpstr>Презентация PowerPoint</vt:lpstr>
      <vt:lpstr>ЛЕПКА «Космические просторы» </vt:lpstr>
      <vt:lpstr>Рисование «День космонавтики»</vt:lpstr>
      <vt:lpstr>Презентация PowerPoint</vt:lpstr>
      <vt:lpstr>Презентация PowerPoint</vt:lpstr>
      <vt:lpstr>КОЛЛАЖ «Этот загадочный космос»</vt:lpstr>
      <vt:lpstr>Презентация PowerPoint</vt:lpstr>
      <vt:lpstr>Презентация PowerPoint</vt:lpstr>
      <vt:lpstr>Презентация PowerPoint</vt:lpstr>
      <vt:lpstr>Планетарий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max</cp:lastModifiedBy>
  <cp:revision>55</cp:revision>
  <dcterms:created xsi:type="dcterms:W3CDTF">2014-04-20T12:58:09Z</dcterms:created>
  <dcterms:modified xsi:type="dcterms:W3CDTF">2018-03-26T16:19:08Z</dcterms:modified>
</cp:coreProperties>
</file>