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97" r:id="rId2"/>
    <p:sldId id="298" r:id="rId3"/>
    <p:sldId id="330" r:id="rId4"/>
    <p:sldId id="308" r:id="rId5"/>
    <p:sldId id="260" r:id="rId6"/>
    <p:sldId id="307" r:id="rId7"/>
    <p:sldId id="319" r:id="rId8"/>
    <p:sldId id="318" r:id="rId9"/>
    <p:sldId id="321" r:id="rId10"/>
    <p:sldId id="323" r:id="rId11"/>
    <p:sldId id="324" r:id="rId12"/>
    <p:sldId id="329" r:id="rId13"/>
    <p:sldId id="331" r:id="rId14"/>
    <p:sldId id="304" r:id="rId15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60093"/>
    <a:srgbClr val="03931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588" autoAdjust="0"/>
    <p:restoredTop sz="94601" autoAdjust="0"/>
  </p:normalViewPr>
  <p:slideViewPr>
    <p:cSldViewPr>
      <p:cViewPr>
        <p:scale>
          <a:sx n="100" d="100"/>
          <a:sy n="100" d="100"/>
        </p:scale>
        <p:origin x="-252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4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47DF96-D3BA-4D14-BD7C-DC608A782254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1DD7C-A86E-455E-AF9C-AB22781D64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5209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9FDD9-5718-4499-A0A1-E0074F76F1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50CB6-FF31-4224-9A74-269B583C05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9FDD9-5718-4499-A0A1-E0074F76F1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50CB6-FF31-4224-9A74-269B583C05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9FDD9-5718-4499-A0A1-E0074F76F1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50CB6-FF31-4224-9A74-269B583C05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9FDD9-5718-4499-A0A1-E0074F76F1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50CB6-FF31-4224-9A74-269B583C05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9FDD9-5718-4499-A0A1-E0074F76F1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50CB6-FF31-4224-9A74-269B583C05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9FDD9-5718-4499-A0A1-E0074F76F1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50CB6-FF31-4224-9A74-269B583C05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9FDD9-5718-4499-A0A1-E0074F76F1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50CB6-FF31-4224-9A74-269B583C05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9FDD9-5718-4499-A0A1-E0074F76F1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50CB6-FF31-4224-9A74-269B583C05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9FDD9-5718-4499-A0A1-E0074F76F1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50CB6-FF31-4224-9A74-269B583C05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9FDD9-5718-4499-A0A1-E0074F76F1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50CB6-FF31-4224-9A74-269B583C05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9FDD9-5718-4499-A0A1-E0074F76F1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50CB6-FF31-4224-9A74-269B583C05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C79FDD9-5718-4499-A0A1-E0074F76F1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B550CB6-FF31-4224-9A74-269B583C05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14348" y="214290"/>
            <a:ext cx="792961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n w="1143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МАТЕМАТИЧЕСКОЕ КАФЕ</a:t>
            </a:r>
            <a:endParaRPr lang="ru-RU" sz="4000" b="1" dirty="0">
              <a:ln w="11430"/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мама\Documents\работа\мо\2011-12\маткафе\рагу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5664">
            <a:off x="543208" y="3678466"/>
            <a:ext cx="3332163" cy="2386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мама\Documents\работа\мо\2011-12\маткафе\бул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412776"/>
            <a:ext cx="2655887" cy="1928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мама\Documents\работа\мо\2011-12\маткафе\гарнир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84405">
            <a:off x="5263755" y="3852289"/>
            <a:ext cx="3254375" cy="2530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 rot="20557483">
            <a:off x="89216" y="1494072"/>
            <a:ext cx="213231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S=a*b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841950">
            <a:off x="6553766" y="1797494"/>
            <a:ext cx="191911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S=v*t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" name="Picture 2" descr="C:\Users\Аня\Desktop\scale_1200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1196752"/>
            <a:ext cx="3528392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 descr="C:\Users\Аня\Desktop\maxresdefaul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1412776"/>
            <a:ext cx="259228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32878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rot="644054">
            <a:off x="2642898" y="724155"/>
            <a:ext cx="635256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err="1" smtClean="0">
                <a:solidFill>
                  <a:srgbClr val="FF0000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+mn-lt"/>
                <a:cs typeface="+mn-cs"/>
              </a:rPr>
              <a:t>Мезим</a:t>
            </a:r>
            <a:r>
              <a:rPr lang="ru-RU" sz="6000" b="1" i="1" dirty="0" smtClean="0">
                <a:solidFill>
                  <a:srgbClr val="FF0000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+mn-lt"/>
                <a:cs typeface="+mn-cs"/>
              </a:rPr>
              <a:t> </a:t>
            </a:r>
            <a:endParaRPr lang="ru-RU" sz="6000" b="1" i="1" dirty="0">
              <a:solidFill>
                <a:srgbClr val="FF0000"/>
              </a:solidFill>
              <a:effectLst>
                <a:reflection blurRad="6350" stA="55000" endA="50" endPos="85000" dist="60007" dir="5400000" sy="-100000" algn="bl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smtClean="0">
                <a:solidFill>
                  <a:srgbClr val="00DA00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+mn-lt"/>
                <a:cs typeface="+mn-cs"/>
              </a:rPr>
              <a:t>«Для отдыха необходим»</a:t>
            </a:r>
            <a:endParaRPr lang="ru-RU" sz="6000" b="1" i="1" dirty="0">
              <a:solidFill>
                <a:srgbClr val="00DA00"/>
              </a:solidFill>
              <a:effectLst>
                <a:reflection blurRad="6350" stA="55000" endA="50" endPos="85000" dist="60007" dir="5400000" sy="-100000" algn="bl" rotWithShape="0"/>
              </a:effectLst>
              <a:latin typeface="+mn-lt"/>
              <a:cs typeface="+mn-cs"/>
            </a:endParaRPr>
          </a:p>
        </p:txBody>
      </p:sp>
      <p:pic>
        <p:nvPicPr>
          <p:cNvPr id="7170" name="Picture 2" descr="C:\Users\Аня\Desktop\5b8f460ff69576dcf24b92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3347864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171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Прямоугольник 16"/>
          <p:cNvSpPr>
            <a:spLocks noChangeArrowheads="1"/>
          </p:cNvSpPr>
          <p:nvPr/>
        </p:nvSpPr>
        <p:spPr bwMode="auto">
          <a:xfrm>
            <a:off x="467543" y="620688"/>
            <a:ext cx="784887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rgbClr val="FF0000"/>
                </a:solidFill>
                <a:effectLst>
                  <a:reflection blurRad="6350" stA="55000" endA="50" endPos="85000" dist="60007" dir="5400000" sy="-100000" algn="bl" rotWithShape="0"/>
                </a:effectLst>
              </a:rPr>
              <a:t>Кулинарный фокус</a:t>
            </a:r>
            <a:endParaRPr lang="ru-RU" sz="4000" b="1" i="1" dirty="0" smtClean="0">
              <a:solidFill>
                <a:srgbClr val="00DA00"/>
              </a:solidFill>
              <a:effectLst>
                <a:reflection blurRad="6350" stA="55000" endA="50" endPos="85000" dist="60007" dir="5400000" sy="-100000" algn="bl" rotWithShape="0"/>
              </a:effectLst>
            </a:endParaRPr>
          </a:p>
          <a:p>
            <a:pPr eaLnBrk="1" hangingPunct="1"/>
            <a:endParaRPr lang="ru-RU" altLang="ru-RU" sz="3600" b="1" dirty="0">
              <a:solidFill>
                <a:srgbClr val="FFFF00"/>
              </a:solidFill>
              <a:latin typeface="Franklin Gothic Book" pitchFamily="34" charset="0"/>
            </a:endParaRPr>
          </a:p>
          <a:p>
            <a:pPr algn="ctr" eaLnBrk="1" hangingPunct="1"/>
            <a:r>
              <a:rPr lang="ru-RU" altLang="ru-RU" sz="3600" b="1" dirty="0">
                <a:solidFill>
                  <a:srgbClr val="FFFF00"/>
                </a:solidFill>
                <a:latin typeface="Franklin Gothic Book" pitchFamily="34" charset="0"/>
              </a:rPr>
              <a:t>	</a:t>
            </a:r>
            <a:endParaRPr lang="ru-RU" altLang="ru-RU" sz="6600" b="1" dirty="0">
              <a:solidFill>
                <a:schemeClr val="accent1">
                  <a:lumMod val="75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8194" name="Picture 2" descr="C:\Users\Аня\Desktop\54557262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988840"/>
            <a:ext cx="4248472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15708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2656"/>
            <a:ext cx="89289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kern="10" dirty="0" smtClean="0">
                <a:ln w="254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Monotype Corsiva"/>
              </a:rPr>
              <a:t>ДЕСЕРТ</a:t>
            </a:r>
          </a:p>
          <a:p>
            <a:pPr algn="ctr"/>
            <a:r>
              <a:rPr lang="ru-RU" sz="3600" b="1" kern="10" dirty="0" smtClean="0">
                <a:ln w="254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6">
                    <a:lumMod val="75000"/>
                  </a:schemeClr>
                </a:solidFill>
                <a:latin typeface="Monotype Corsiva"/>
              </a:rPr>
              <a:t>«Мороженое со взбитыми математическими новостями»</a:t>
            </a:r>
          </a:p>
          <a:p>
            <a:pPr algn="ctr"/>
            <a:endParaRPr lang="ru-RU" sz="6000" dirty="0"/>
          </a:p>
        </p:txBody>
      </p: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7956550" y="5805488"/>
            <a:ext cx="1187450" cy="1052512"/>
            <a:chOff x="4785" y="3475"/>
            <a:chExt cx="975" cy="845"/>
          </a:xfrm>
        </p:grpSpPr>
        <p:pic>
          <p:nvPicPr>
            <p:cNvPr id="9" name="Picture 28" descr="getImззag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61" y="3970"/>
              <a:ext cx="499" cy="350"/>
            </a:xfrm>
            <a:prstGeom prst="rect">
              <a:avLst/>
            </a:prstGeom>
            <a:noFill/>
          </p:spPr>
        </p:pic>
        <p:pic>
          <p:nvPicPr>
            <p:cNvPr id="10" name="Picture 29" descr="getImззag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5" y="3970"/>
              <a:ext cx="499" cy="350"/>
            </a:xfrm>
            <a:prstGeom prst="rect">
              <a:avLst/>
            </a:prstGeom>
            <a:noFill/>
          </p:spPr>
        </p:pic>
        <p:pic>
          <p:nvPicPr>
            <p:cNvPr id="11" name="Picture 30" descr="getImззa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10" y="3475"/>
              <a:ext cx="350" cy="499"/>
            </a:xfrm>
            <a:prstGeom prst="rect">
              <a:avLst/>
            </a:prstGeom>
            <a:noFill/>
          </p:spPr>
        </p:pic>
      </p:grpSp>
      <p:pic>
        <p:nvPicPr>
          <p:cNvPr id="1027" name="Picture 3" descr="E:\28138143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2348880"/>
            <a:ext cx="6624736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74566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1520" y="404664"/>
            <a:ext cx="8640960" cy="38015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Слово нашим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«ШЕФ-ПОВАРАМ»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E:\nastol.com.ua-2348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77072"/>
            <a:ext cx="2952328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E:\2560x1920-px-blueberries-food-fruits-raspberries-strawberries-17144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861048"/>
            <a:ext cx="324036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E:\zwalls.ru-452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1916832"/>
            <a:ext cx="4104456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4"/>
          <p:cNvSpPr>
            <a:spLocks noChangeArrowheads="1" noChangeShapeType="1" noTextEdit="1"/>
          </p:cNvSpPr>
          <p:nvPr/>
        </p:nvSpPr>
        <p:spPr bwMode="auto">
          <a:xfrm>
            <a:off x="1331913" y="476250"/>
            <a:ext cx="6842125" cy="1727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Подведение итогов!</a:t>
            </a:r>
          </a:p>
        </p:txBody>
      </p:sp>
      <p:pic>
        <p:nvPicPr>
          <p:cNvPr id="61443" name="Picture 9" descr="Картинка 46 из 960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060575"/>
            <a:ext cx="5686425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2534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8568952" cy="5400600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altLang="ru-RU" sz="5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altLang="ru-RU" sz="4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Хорошо усваиваются только те знания, которые поглощаются с аппетитом</a:t>
            </a:r>
            <a:r>
              <a:rPr lang="ru-RU" altLang="ru-RU" sz="5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  <a:endParaRPr lang="ru-RU" altLang="ru-RU" sz="5400" dirty="0" smtClean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988840"/>
            <a:ext cx="1779587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E:\cc0fac898f618a38e14eb4485c987d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708920"/>
            <a:ext cx="6840760" cy="3719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13821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07504" y="188640"/>
            <a:ext cx="8856984" cy="60486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D60093"/>
                </a:solidFill>
              </a:rPr>
              <a:t>Команды</a:t>
            </a:r>
          </a:p>
          <a:p>
            <a:pPr marL="560070" indent="-514350">
              <a:buNone/>
            </a:pPr>
            <a:endParaRPr lang="ru-RU" sz="4000" b="1" dirty="0" smtClean="0">
              <a:solidFill>
                <a:srgbClr val="0070C0"/>
              </a:solidFill>
            </a:endParaRPr>
          </a:p>
          <a:p>
            <a:pPr marL="560070" indent="-514350"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1. «ХАКЕРЫ» -11 И</a:t>
            </a:r>
          </a:p>
          <a:p>
            <a:pPr marL="560070" indent="-514350"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2. «ЛЮДИ - ИКС» -11 Д</a:t>
            </a:r>
          </a:p>
          <a:p>
            <a:pPr marL="560070" indent="-514350">
              <a:buNone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3. «ФОРМУЛА – 1» -11 СМ</a:t>
            </a:r>
          </a:p>
          <a:p>
            <a:pPr marL="560070" indent="-514350">
              <a:buNone/>
            </a:pPr>
            <a:r>
              <a:rPr lang="ru-RU" sz="4000" b="1" dirty="0" smtClean="0">
                <a:solidFill>
                  <a:srgbClr val="FFC000"/>
                </a:solidFill>
              </a:rPr>
              <a:t>4. «ПИФАГОР» -11 Ф</a:t>
            </a:r>
          </a:p>
          <a:p>
            <a:pPr marL="560070" indent="-514350">
              <a:buNone/>
            </a:pPr>
            <a:r>
              <a:rPr lang="ru-RU" sz="4000" b="1" dirty="0" smtClean="0">
                <a:solidFill>
                  <a:schemeClr val="accent6"/>
                </a:solidFill>
              </a:rPr>
              <a:t>5. «ОСТРЫЙ УГОЛ» -12 Х</a:t>
            </a:r>
            <a:endParaRPr lang="ru-RU" sz="4000" b="1" dirty="0">
              <a:solidFill>
                <a:schemeClr val="accent6"/>
              </a:solidFill>
            </a:endParaRPr>
          </a:p>
        </p:txBody>
      </p:sp>
      <p:pic>
        <p:nvPicPr>
          <p:cNvPr id="10243" name="Picture 3" descr="C:\Users\Аня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86905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879" t="22870" r="9081" b="14859"/>
          <a:stretch>
            <a:fillRect/>
          </a:stretch>
        </p:blipFill>
        <p:spPr bwMode="auto">
          <a:xfrm>
            <a:off x="0" y="260648"/>
            <a:ext cx="3599385" cy="606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Вертикальный свиток 3"/>
          <p:cNvSpPr/>
          <p:nvPr/>
        </p:nvSpPr>
        <p:spPr>
          <a:xfrm>
            <a:off x="2843808" y="188640"/>
            <a:ext cx="6300192" cy="6408713"/>
          </a:xfrm>
          <a:prstGeom prst="verticalScroll">
            <a:avLst>
              <a:gd name="adj" fmla="val 6963"/>
            </a:avLst>
          </a:prstGeom>
          <a:gradFill flip="none" rotWithShape="1">
            <a:gsLst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979609" y="116632"/>
            <a:ext cx="2376264" cy="523220"/>
          </a:xfrm>
          <a:prstGeom prst="rect">
            <a:avLst/>
          </a:prstGeom>
          <a:noFill/>
        </p:spPr>
        <p:txBody>
          <a:bodyPr wrap="square" numCol="4" spcCol="18000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GungsuhChe" panose="02030609000101010101" pitchFamily="49" charset="-127"/>
                <a:ea typeface="GungsuhChe" panose="02030609000101010101" pitchFamily="49" charset="-127"/>
                <a:cs typeface="+mn-cs"/>
              </a:rPr>
              <a:t>МЕНЮ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39951" y="764704"/>
            <a:ext cx="432048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spc="30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anose="03010101010201010101" pitchFamily="66" charset="0"/>
                <a:cs typeface="+mn-cs"/>
              </a:rPr>
              <a:t>Салат</a:t>
            </a:r>
            <a:r>
              <a:rPr lang="ru-RU" sz="20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anose="03010101010201010101" pitchFamily="66" charset="0"/>
                <a:cs typeface="+mn-cs"/>
              </a:rPr>
              <a:t>:</a:t>
            </a:r>
            <a:endParaRPr lang="ru-RU" sz="20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Monotype Corsiva" panose="03010101010201010101" pitchFamily="66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7030A0"/>
                </a:solidFill>
                <a:latin typeface="Monotype Corsiva" panose="03010101010201010101" pitchFamily="66" charset="0"/>
                <a:cs typeface="+mn-cs"/>
              </a:rPr>
              <a:t>«</a:t>
            </a:r>
            <a:r>
              <a:rPr lang="ru-RU" sz="2000" dirty="0">
                <a:latin typeface="Monotype Corsiva" panose="03010101010201010101" pitchFamily="66" charset="0"/>
                <a:cs typeface="+mn-cs"/>
              </a:rPr>
              <a:t>Незабудка» под соусом из </a:t>
            </a:r>
            <a:r>
              <a:rPr lang="ru-RU" sz="2000" dirty="0" smtClean="0">
                <a:latin typeface="Monotype Corsiva" panose="03010101010201010101" pitchFamily="66" charset="0"/>
                <a:cs typeface="+mn-cs"/>
              </a:rPr>
              <a:t>вопросов</a:t>
            </a:r>
            <a:r>
              <a:rPr lang="ru-RU" sz="2000" dirty="0">
                <a:latin typeface="Monotype Corsiva" panose="03010101010201010101" pitchFamily="66" charset="0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Monotype Corsiva" panose="03010101010201010101" pitchFamily="66" charset="0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240" y="1484784"/>
            <a:ext cx="4873411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spc="300" dirty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anose="03010101010201010101" pitchFamily="66" charset="0"/>
                <a:cs typeface="+mn-cs"/>
              </a:rPr>
              <a:t>Первые блюда: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Monotype Corsiva" panose="03010101010201010101" pitchFamily="66" charset="0"/>
                <a:cs typeface="+mn-cs"/>
              </a:rPr>
              <a:t>Борщ «Скороспел» со сметаной «кто успел, тот и съел».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Monotype Corsiva" panose="03010101010201010101" pitchFamily="66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82626" y="2420888"/>
            <a:ext cx="4873411" cy="3826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spc="300" dirty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anose="03010101010201010101" pitchFamily="66" charset="0"/>
                <a:cs typeface="+mn-cs"/>
              </a:rPr>
              <a:t>Вторые блюда: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Monotype Corsiva" panose="03010101010201010101" pitchFamily="66" charset="0"/>
                <a:cs typeface="+mn-cs"/>
              </a:rPr>
              <a:t> </a:t>
            </a:r>
            <a:r>
              <a:rPr lang="ru-RU" sz="2000" dirty="0" smtClean="0">
                <a:latin typeface="Monotype Corsiva" panose="03010101010201010101" pitchFamily="66" charset="0"/>
              </a:rPr>
              <a:t>Рагу «из логических смекалок с острыми приправами из внимания и мышления</a:t>
            </a:r>
            <a:endParaRPr lang="ru-RU" sz="2000" dirty="0">
              <a:latin typeface="Monotype Corsiva" panose="03010101010201010101" pitchFamily="66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latin typeface="Monotype Corsiva" panose="03010101010201010101" pitchFamily="66" charset="0"/>
              </a:rPr>
              <a:t>«Математический рулет с начинкой из </a:t>
            </a:r>
            <a:r>
              <a:rPr lang="ru-RU" sz="2000" dirty="0" err="1" smtClean="0">
                <a:latin typeface="Monotype Corsiva" panose="03010101010201010101" pitchFamily="66" charset="0"/>
              </a:rPr>
              <a:t>обгонялок</a:t>
            </a:r>
            <a:r>
              <a:rPr lang="ru-RU" sz="2000" dirty="0" smtClean="0">
                <a:latin typeface="Monotype Corsiva" panose="03010101010201010101" pitchFamily="66" charset="0"/>
              </a:rPr>
              <a:t>, навеянный непреодолимым желанием учиться, учиться и еще раз учиться…»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latin typeface="Monotype Corsiva" panose="03010101010201010101" pitchFamily="66" charset="0"/>
                <a:cs typeface="+mn-cs"/>
              </a:rPr>
              <a:t>«</a:t>
            </a:r>
            <a:r>
              <a:rPr lang="ru-RU" sz="2000" dirty="0" err="1" smtClean="0">
                <a:latin typeface="Monotype Corsiva" panose="03010101010201010101" pitchFamily="66" charset="0"/>
                <a:cs typeface="+mn-cs"/>
              </a:rPr>
              <a:t>Мезим</a:t>
            </a:r>
            <a:r>
              <a:rPr lang="ru-RU" sz="2000" dirty="0" smtClean="0">
                <a:latin typeface="Monotype Corsiva" panose="03010101010201010101" pitchFamily="66" charset="0"/>
                <a:cs typeface="+mn-cs"/>
              </a:rPr>
              <a:t> - для отдыха необходим»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latin typeface="Monotype Corsiva" panose="03010101010201010101" pitchFamily="66" charset="0"/>
              </a:rPr>
              <a:t>Кулинарный фокус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 smtClean="0">
              <a:latin typeface="Monotype Corsiva" panose="03010101010201010101" pitchFamily="66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>
              <a:latin typeface="Monotype Corsiva" panose="03010101010201010101" pitchFamily="66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Monotype Corsiva" panose="03010101010201010101" pitchFamily="66" charset="0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29211" y="4941169"/>
            <a:ext cx="4873411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cap="all" spc="300" dirty="0" smtClean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Monotype Corsiva" panose="03010101010201010101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spc="30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anose="03010101010201010101" pitchFamily="66" charset="0"/>
                <a:cs typeface="+mn-cs"/>
              </a:rPr>
              <a:t>десерт: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cap="all" spc="300" dirty="0" smtClean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Monotype Corsiva" panose="03010101010201010101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cap="all" spc="30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anose="03010101010201010101" pitchFamily="66" charset="0"/>
                <a:cs typeface="+mn-cs"/>
              </a:rPr>
              <a:t>Мороженное со взбитыми математическими новостями</a:t>
            </a:r>
            <a:endParaRPr lang="ru-RU" sz="1400" cap="all" spc="300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Monotype Corsiva" panose="03010101010201010101" pitchFamily="66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 smtClean="0">
              <a:latin typeface="Monotype Corsiva" panose="03010101010201010101" pitchFamily="66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 smtClean="0">
              <a:latin typeface="Monotype Corsiva" panose="03010101010201010101" pitchFamily="66" charset="0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>
              <a:latin typeface="Monotype Corsiva" panose="03010101010201010101" pitchFamily="66" charset="0"/>
              <a:cs typeface="+mn-cs"/>
            </a:endParaRPr>
          </a:p>
        </p:txBody>
      </p:sp>
      <p:pic>
        <p:nvPicPr>
          <p:cNvPr id="308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293096"/>
            <a:ext cx="1597025" cy="1209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3000"/>
          <a:stretch>
            <a:fillRect/>
          </a:stretch>
        </p:blipFill>
        <p:spPr bwMode="auto">
          <a:xfrm rot="-2135463">
            <a:off x="3204178" y="454957"/>
            <a:ext cx="1831975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3000"/>
          <a:stretch>
            <a:fillRect/>
          </a:stretch>
        </p:blipFill>
        <p:spPr bwMode="auto">
          <a:xfrm rot="1768484">
            <a:off x="7215906" y="374494"/>
            <a:ext cx="1743106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231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27018" y="476672"/>
            <a:ext cx="8229600" cy="4829168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Итак</a:t>
            </a:r>
            <a:r>
              <a:rPr lang="ru-RU" sz="40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приступим к праздничному обеду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Как всегда сначала лёгкая закуска –</a:t>
            </a:r>
          </a:p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салат</a:t>
            </a:r>
          </a:p>
          <a:p>
            <a:endParaRPr lang="ru-RU" dirty="0"/>
          </a:p>
        </p:txBody>
      </p:sp>
      <p:pic>
        <p:nvPicPr>
          <p:cNvPr id="4098" name="Picture 2" descr="C:\Users\Аня\Desktop\Grecheskij-salat-po-dyukan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140968"/>
            <a:ext cx="2664296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Аня\Desktop\placeholder-blog-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149080"/>
            <a:ext cx="3168352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880079">
            <a:off x="-349251" y="1840679"/>
            <a:ext cx="633644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00D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+mn-cs"/>
              </a:rPr>
              <a:t>Салат «Незабудка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00DA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+mn-cs"/>
              </a:rPr>
              <a:t>под соусом из вопросов»</a:t>
            </a:r>
            <a:endParaRPr lang="ru-RU" sz="6000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0"/>
            <a:ext cx="4112593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0648"/>
            <a:ext cx="2736180" cy="27539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5288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275738">
            <a:off x="3055390" y="415789"/>
            <a:ext cx="6228937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anose="030F0702030302020204" pitchFamily="66" charset="0"/>
                <a:cs typeface="+mn-cs"/>
              </a:rPr>
              <a:t>БОРЩ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anose="030F0702030302020204" pitchFamily="66" charset="0"/>
                <a:cs typeface="+mn-cs"/>
              </a:rPr>
              <a:t>“СКОРОСПЕЛ</a:t>
            </a:r>
            <a:r>
              <a:rPr lang="ru-RU" sz="6000" b="1" dirty="0">
                <a:solidFill>
                  <a:srgbClr val="FF0000"/>
                </a:solidFill>
                <a:latin typeface="Comic Sans MS" panose="030F0702030302020204" pitchFamily="66" charset="0"/>
                <a:cs typeface="+mn-cs"/>
              </a:rPr>
              <a:t>”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8" y="446088"/>
            <a:ext cx="3995737" cy="6411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84984"/>
            <a:ext cx="2849563" cy="2125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293"/>
          <a:stretch>
            <a:fillRect/>
          </a:stretch>
        </p:blipFill>
        <p:spPr bwMode="auto">
          <a:xfrm>
            <a:off x="474663" y="692150"/>
            <a:ext cx="269875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4796"/>
          <a:stretch>
            <a:fillRect/>
          </a:stretch>
        </p:blipFill>
        <p:spPr bwMode="auto">
          <a:xfrm>
            <a:off x="5004048" y="5085184"/>
            <a:ext cx="2708275" cy="14493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221088"/>
            <a:ext cx="1579562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E:\scale_12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3713584"/>
            <a:ext cx="3600400" cy="31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8" name="Picture 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0839">
            <a:off x="3830002" y="2568727"/>
            <a:ext cx="3105150" cy="20939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8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91916" flipV="1">
            <a:off x="6221476" y="2676058"/>
            <a:ext cx="141287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219700"/>
            <a:ext cx="2462212" cy="1638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5536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390980">
            <a:off x="443756" y="1382426"/>
            <a:ext cx="4804557" cy="1525648"/>
          </a:xfrm>
          <a:extLst/>
        </p:spPr>
        <p:txBody>
          <a:bodyPr rtlCol="0">
            <a:noAutofit/>
          </a:bodyPr>
          <a:lstStyle/>
          <a:p>
            <a:pPr marL="0" indent="0" algn="l">
              <a:buNone/>
              <a:defRPr/>
            </a:pPr>
            <a:r>
              <a:rPr lang="ru-RU" sz="8800" dirty="0" smtClean="0">
                <a:solidFill>
                  <a:srgbClr val="0000CC"/>
                </a:solidFill>
                <a:latin typeface="Monotype Corsiva" panose="03010101010201010101" pitchFamily="66" charset="0"/>
              </a:rPr>
              <a:t>  РАГУ  </a:t>
            </a:r>
            <a:br>
              <a:rPr lang="ru-RU" sz="8800" dirty="0" smtClean="0">
                <a:solidFill>
                  <a:srgbClr val="0000CC"/>
                </a:solidFill>
                <a:latin typeface="Monotype Corsiva" panose="03010101010201010101" pitchFamily="66" charset="0"/>
              </a:rPr>
            </a:br>
            <a:r>
              <a:rPr lang="ru-RU" sz="2400" dirty="0" smtClean="0">
                <a:solidFill>
                  <a:srgbClr val="0000CC"/>
                </a:solidFill>
                <a:latin typeface="Monotype Corsiva" panose="03010101010201010101" pitchFamily="66" charset="0"/>
              </a:rPr>
              <a:t>из логических  смекалок с острыми приправами из внимания и мышления</a:t>
            </a:r>
            <a:endParaRPr lang="ru-RU" sz="8800" b="1" dirty="0">
              <a:solidFill>
                <a:srgbClr val="0000CC"/>
              </a:solidFill>
              <a:effectLst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0"/>
            <a:ext cx="4915090" cy="6696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C:\Users\Аня\Desktop\d4b3bc2a-680d-4968-beb7-a745009181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764704"/>
            <a:ext cx="1800200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66807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912005">
            <a:off x="953421" y="1092747"/>
            <a:ext cx="780608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00DA00"/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Comic Sans MS" panose="030F0702030302020204" pitchFamily="66" charset="0"/>
                <a:cs typeface="+mn-cs"/>
              </a:rPr>
              <a:t>Математический</a:t>
            </a:r>
            <a:r>
              <a:rPr lang="ru-RU" sz="8000" b="1" dirty="0" smtClean="0">
                <a:solidFill>
                  <a:srgbClr val="00DA00"/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Comic Sans MS" panose="030F0702030302020204" pitchFamily="66" charset="0"/>
                <a:cs typeface="+mn-cs"/>
              </a:rPr>
              <a:t> </a:t>
            </a:r>
            <a:r>
              <a:rPr lang="ru-RU" sz="8000" b="1" dirty="0">
                <a:solidFill>
                  <a:srgbClr val="00DA00"/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Comic Sans MS" panose="030F0702030302020204" pitchFamily="66" charset="0"/>
                <a:cs typeface="+mn-cs"/>
              </a:rPr>
              <a:t/>
            </a:r>
            <a:br>
              <a:rPr lang="ru-RU" sz="8000" b="1" dirty="0">
                <a:solidFill>
                  <a:srgbClr val="00DA00"/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Comic Sans MS" panose="030F0702030302020204" pitchFamily="66" charset="0"/>
                <a:cs typeface="+mn-cs"/>
              </a:rPr>
            </a:br>
            <a:r>
              <a:rPr lang="ru-RU" sz="8000" b="1" dirty="0" smtClean="0">
                <a:solidFill>
                  <a:srgbClr val="00DA00"/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Comic Sans MS" panose="030F0702030302020204" pitchFamily="66" charset="0"/>
              </a:rPr>
              <a:t>рулет</a:t>
            </a:r>
            <a:r>
              <a:rPr lang="ru-RU" sz="8000" b="1" dirty="0" smtClean="0">
                <a:solidFill>
                  <a:srgbClr val="00DA00"/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Comic Sans MS" panose="030F0702030302020204" pitchFamily="66" charset="0"/>
                <a:cs typeface="+mn-cs"/>
              </a:rPr>
              <a:t> </a:t>
            </a:r>
            <a:r>
              <a:rPr lang="ru-RU" sz="8000" dirty="0">
                <a:solidFill>
                  <a:srgbClr val="00DA00"/>
                </a:solidFill>
                <a:latin typeface="+mn-lt"/>
                <a:cs typeface="+mn-cs"/>
              </a:rPr>
              <a:t/>
            </a:r>
            <a:br>
              <a:rPr lang="ru-RU" sz="8000" dirty="0">
                <a:solidFill>
                  <a:srgbClr val="00DA00"/>
                </a:solidFill>
                <a:latin typeface="+mn-lt"/>
                <a:cs typeface="+mn-cs"/>
              </a:rPr>
            </a:br>
            <a:endParaRPr lang="ru-RU" sz="8000" dirty="0">
              <a:solidFill>
                <a:srgbClr val="00DA00"/>
              </a:solidFill>
              <a:latin typeface="+mn-lt"/>
              <a:cs typeface="+mn-cs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8168" t="33919" r="39784" b="14378"/>
          <a:stretch>
            <a:fillRect/>
          </a:stretch>
        </p:blipFill>
        <p:spPr bwMode="auto">
          <a:xfrm>
            <a:off x="-324544" y="1556793"/>
            <a:ext cx="3511253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 rot="3362146">
            <a:off x="5582444" y="5874544"/>
            <a:ext cx="279400" cy="595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146" name="Picture 2" descr="C:\Users\Аня\Desktop\Dvoynoy_vostorg_vishnya_shokol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429000"/>
            <a:ext cx="1656184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E:\Հեքիաթ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49360">
            <a:off x="3566323" y="4116033"/>
            <a:ext cx="4320480" cy="2493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47747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960</TotalTime>
  <Words>196</Words>
  <Application>Microsoft Office PowerPoint</Application>
  <PresentationFormat>Экран (4:3)</PresentationFormat>
  <Paragraphs>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  РАГУ   из логических  смекалок с острыми приправами из внимания и мышления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Математическое кафе, 6 кл</dc:title>
  <dc:creator>1111</dc:creator>
  <cp:lastModifiedBy>Аня</cp:lastModifiedBy>
  <cp:revision>89</cp:revision>
  <cp:lastPrinted>2018-02-08T17:26:10Z</cp:lastPrinted>
  <dcterms:created xsi:type="dcterms:W3CDTF">2015-03-22T09:55:06Z</dcterms:created>
  <dcterms:modified xsi:type="dcterms:W3CDTF">2021-03-21T17:31:52Z</dcterms:modified>
</cp:coreProperties>
</file>