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62" r:id="rId4"/>
    <p:sldId id="267" r:id="rId5"/>
    <p:sldId id="266" r:id="rId6"/>
    <p:sldId id="265" r:id="rId7"/>
    <p:sldId id="264" r:id="rId8"/>
    <p:sldId id="270" r:id="rId9"/>
    <p:sldId id="269" r:id="rId10"/>
    <p:sldId id="268" r:id="rId11"/>
    <p:sldId id="271" r:id="rId12"/>
    <p:sldId id="259" r:id="rId13"/>
    <p:sldId id="263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99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38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32E85F-1DB4-4AA4-9506-A5306AD0A28E}" type="datetimeFigureOut">
              <a:rPr lang="ru-RU"/>
              <a:pPr>
                <a:defRPr/>
              </a:pPr>
              <a:t>26.07.2018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270BF-B20D-4DBA-9A68-5B7ABFA98B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D2E81-2EB2-439C-BFFB-52700D5A60A8}" type="datetimeFigureOut">
              <a:rPr lang="ru-RU"/>
              <a:pPr>
                <a:defRPr/>
              </a:pPr>
              <a:t>26.07.2018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1D9D9B-B519-44F9-8F3F-8411AD0CEA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623E95-D9F5-45C3-AFB4-2D993E873781}" type="datetimeFigureOut">
              <a:rPr lang="ru-RU"/>
              <a:pPr>
                <a:defRPr/>
              </a:pPr>
              <a:t>26.07.2018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EBFC5-7DE8-4CE2-BC2F-FBD2128C03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129466-786C-4F6F-A063-C9B7F3E883B8}" type="datetimeFigureOut">
              <a:rPr lang="ru-RU"/>
              <a:pPr>
                <a:defRPr/>
              </a:pPr>
              <a:t>26.07.2018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054DF-E58F-4B6A-8034-F27251259E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1420A-E6AE-4FC9-B20F-0E6D6C5218AC}" type="datetimeFigureOut">
              <a:rPr lang="ru-RU"/>
              <a:pPr>
                <a:defRPr/>
              </a:pPr>
              <a:t>26.07.2018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C09A5B-8219-4F9D-98FC-DBAA648B50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52313-0B36-4142-B874-A24028D02E95}" type="datetimeFigureOut">
              <a:rPr lang="ru-RU"/>
              <a:pPr>
                <a:defRPr/>
              </a:pPr>
              <a:t>26.07.2018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B1DD7-3B41-40A4-A41C-B9D8A644B7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1793CA-5F62-453F-80AA-63DCC4EA9FB0}" type="datetimeFigureOut">
              <a:rPr lang="ru-RU"/>
              <a:pPr>
                <a:defRPr/>
              </a:pPr>
              <a:t>26.07.2018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6403A5-AC6D-43F2-A950-74652C2A0D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5582A3-30DE-43E9-BD90-E80450954016}" type="datetimeFigureOut">
              <a:rPr lang="ru-RU"/>
              <a:pPr>
                <a:defRPr/>
              </a:pPr>
              <a:t>26.07.2018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D85F4-1476-4AB9-B350-71DD1A4527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04F19-B086-4B4B-AAE0-8FDAA6D3DA17}" type="datetimeFigureOut">
              <a:rPr lang="ru-RU"/>
              <a:pPr>
                <a:defRPr/>
              </a:pPr>
              <a:t>26.07.2018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0A45D-B98F-4A25-9457-7C744770D9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2EB3F-41BC-457D-B01E-9AA33C76FA5C}" type="datetimeFigureOut">
              <a:rPr lang="ru-RU"/>
              <a:pPr>
                <a:defRPr/>
              </a:pPr>
              <a:t>26.07.2018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8EC0CF-F0D5-4588-9A30-C605C87334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D83A54-34D0-4328-8FEC-38287EE3F97D}" type="datetimeFigureOut">
              <a:rPr lang="ru-RU"/>
              <a:pPr>
                <a:defRPr/>
              </a:pPr>
              <a:t>26.07.2018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0BE572-46BB-412A-B972-CAB89BAA51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A135F5-CD46-490C-B747-DCEA18988340}" type="datetimeFigureOut">
              <a:rPr lang="ru-RU"/>
              <a:pPr>
                <a:defRPr/>
              </a:pPr>
              <a:t>26.07.2018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5B14EE-45B2-495F-813B-20DFED1269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BF5B90-F435-49C2-898A-B051FE88649B}" type="datetimeFigureOut">
              <a:rPr lang="ru-RU"/>
              <a:pPr>
                <a:defRPr/>
              </a:pPr>
              <a:t>26.07.2018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19DB43-C5F7-4F1F-94A7-7985C6A1F8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7F4DCB-6757-4382-8A2C-A047636B7C17}" type="datetimeFigureOut">
              <a:rPr lang="ru-RU"/>
              <a:pPr>
                <a:defRPr/>
              </a:pPr>
              <a:t>26.07.2018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AA28B-B200-455C-84F9-65DD30472A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CF0006-3F5E-4E42-B073-49441A83F5F2}" type="datetimeFigureOut">
              <a:rPr lang="ru-RU"/>
              <a:pPr>
                <a:defRPr/>
              </a:pPr>
              <a:t>26.07.2018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72860B-F051-4701-9167-754D634BC3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EDC13B6-856F-4A3F-87CC-4E671C6FBDAB}" type="datetimeFigureOut">
              <a:rPr lang="ru-RU"/>
              <a:pPr>
                <a:defRPr/>
              </a:pPr>
              <a:t>26.07.2018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8B1CB9F-8B00-4FA8-9EAA-A8383D4F02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61" r:id="rId3"/>
    <p:sldLayoutId id="2147483660" r:id="rId4"/>
    <p:sldLayoutId id="2147483659" r:id="rId5"/>
    <p:sldLayoutId id="2147483658" r:id="rId6"/>
    <p:sldLayoutId id="2147483657" r:id="rId7"/>
    <p:sldLayoutId id="2147483656" r:id="rId8"/>
    <p:sldLayoutId id="2147483655" r:id="rId9"/>
    <p:sldLayoutId id="2147483654" r:id="rId10"/>
    <p:sldLayoutId id="2147483653" r:id="rId11"/>
    <p:sldLayoutId id="2147483652" r:id="rId12"/>
    <p:sldLayoutId id="2147483651" r:id="rId13"/>
    <p:sldLayoutId id="2147483650" r:id="rId14"/>
    <p:sldLayoutId id="2147483649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elenaranko.ucoz.ru/" TargetMode="Externa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i044.radikal.ru/1012/ba/7acc40be4785.png" TargetMode="External"/><Relationship Id="rId2" Type="http://schemas.openxmlformats.org/officeDocument/2006/relationships/hyperlink" Target="http://www.italcasadecor.com/public/maxfoto/445.jpg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4" descr="10157554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3286125"/>
            <a:ext cx="1890712" cy="2955925"/>
          </a:xfrm>
          <a:prstGeom prst="rect">
            <a:avLst/>
          </a:prstGeom>
          <a:noFill/>
        </p:spPr>
      </p:pic>
      <p:sp>
        <p:nvSpPr>
          <p:cNvPr id="17410" name="Прямоугольник 2"/>
          <p:cNvSpPr>
            <a:spLocks noChangeArrowheads="1"/>
          </p:cNvSpPr>
          <p:nvPr/>
        </p:nvSpPr>
        <p:spPr bwMode="auto">
          <a:xfrm>
            <a:off x="3132138" y="5013325"/>
            <a:ext cx="6985000" cy="148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1600" b="1" i="1">
                <a:latin typeface="Century Schoolbook" pitchFamily="18" charset="0"/>
              </a:rPr>
              <a:t>Баранник Ирина Алексеевна</a:t>
            </a:r>
          </a:p>
          <a:p>
            <a:pPr algn="ctr">
              <a:lnSpc>
                <a:spcPct val="114000"/>
              </a:lnSpc>
            </a:pPr>
            <a:r>
              <a:rPr lang="ru-RU" sz="1600" b="1" i="1">
                <a:latin typeface="Century Schoolbook" pitchFamily="18" charset="0"/>
              </a:rPr>
              <a:t>учитель начальных классов</a:t>
            </a:r>
          </a:p>
          <a:p>
            <a:pPr algn="ctr">
              <a:lnSpc>
                <a:spcPct val="114000"/>
              </a:lnSpc>
            </a:pPr>
            <a:r>
              <a:rPr lang="ru-RU" sz="1600" b="1" i="1">
                <a:latin typeface="Century Schoolbook" pitchFamily="18" charset="0"/>
              </a:rPr>
              <a:t>МБОУ СОШ №12</a:t>
            </a:r>
          </a:p>
          <a:p>
            <a:pPr algn="ctr">
              <a:lnSpc>
                <a:spcPct val="114000"/>
              </a:lnSpc>
            </a:pPr>
            <a:r>
              <a:rPr lang="ru-RU" sz="1600" b="1" i="1"/>
              <a:t>Белокалитвинского района</a:t>
            </a:r>
            <a:r>
              <a:rPr lang="ru-RU" sz="1600" b="1" i="1">
                <a:latin typeface="Century Schoolbook" pitchFamily="18" charset="0"/>
              </a:rPr>
              <a:t> </a:t>
            </a:r>
          </a:p>
          <a:p>
            <a:pPr algn="ctr">
              <a:lnSpc>
                <a:spcPct val="114000"/>
              </a:lnSpc>
            </a:pPr>
            <a:r>
              <a:rPr lang="ru-RU" sz="1600" b="1" i="1">
                <a:latin typeface="Century Schoolbook" pitchFamily="18" charset="0"/>
              </a:rPr>
              <a:t>Ростовской области</a:t>
            </a: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1196975"/>
            <a:ext cx="7886700" cy="158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2565400"/>
            <a:ext cx="5113338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700" name="WordArt 4"/>
          <p:cNvSpPr>
            <a:spLocks noChangeArrowheads="1" noChangeShapeType="1" noTextEdit="1"/>
          </p:cNvSpPr>
          <p:nvPr/>
        </p:nvSpPr>
        <p:spPr bwMode="auto">
          <a:xfrm>
            <a:off x="3419475" y="836613"/>
            <a:ext cx="2176463" cy="9366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загадка</a:t>
            </a: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684213" y="1557338"/>
            <a:ext cx="80168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/>
              <a:t>С хозяином дружит, дом сторожит.</a:t>
            </a:r>
            <a:br>
              <a:rPr lang="ru-RU" sz="3200"/>
            </a:br>
            <a:r>
              <a:rPr lang="ru-RU" sz="3200"/>
              <a:t>Живет под крылечком, а хвост колечком.</a:t>
            </a:r>
            <a:r>
              <a:rPr lang="ru-RU"/>
              <a:t> </a:t>
            </a:r>
          </a:p>
        </p:txBody>
      </p:sp>
      <p:pic>
        <p:nvPicPr>
          <p:cNvPr id="29703" name="Picture 7" descr="1457d64c51eface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8038" y="3789363"/>
            <a:ext cx="2736850" cy="25352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188913"/>
            <a:ext cx="6048375" cy="482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539750" y="4889500"/>
            <a:ext cx="12874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i="1">
                <a:solidFill>
                  <a:schemeClr val="tx2"/>
                </a:solidFill>
              </a:rPr>
              <a:t>Лапки,</a:t>
            </a:r>
          </a:p>
        </p:txBody>
      </p:sp>
      <p:grpSp>
        <p:nvGrpSpPr>
          <p:cNvPr id="30726" name="Group 6"/>
          <p:cNvGrpSpPr>
            <a:grpSpLocks/>
          </p:cNvGrpSpPr>
          <p:nvPr/>
        </p:nvGrpSpPr>
        <p:grpSpPr bwMode="auto">
          <a:xfrm>
            <a:off x="1258888" y="4941888"/>
            <a:ext cx="215900" cy="142875"/>
            <a:chOff x="113" y="3973"/>
            <a:chExt cx="227" cy="136"/>
          </a:xfrm>
        </p:grpSpPr>
        <p:sp>
          <p:nvSpPr>
            <p:cNvPr id="30727" name="Line 7"/>
            <p:cNvSpPr>
              <a:spLocks noChangeShapeType="1"/>
            </p:cNvSpPr>
            <p:nvPr/>
          </p:nvSpPr>
          <p:spPr bwMode="auto">
            <a:xfrm flipV="1">
              <a:off x="113" y="3973"/>
              <a:ext cx="136" cy="1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28" name="Line 8"/>
            <p:cNvSpPr>
              <a:spLocks noChangeShapeType="1"/>
            </p:cNvSpPr>
            <p:nvPr/>
          </p:nvSpPr>
          <p:spPr bwMode="auto">
            <a:xfrm>
              <a:off x="249" y="3974"/>
              <a:ext cx="91" cy="13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0729" name="Group 9"/>
          <p:cNvGrpSpPr>
            <a:grpSpLocks/>
          </p:cNvGrpSpPr>
          <p:nvPr/>
        </p:nvGrpSpPr>
        <p:grpSpPr bwMode="auto">
          <a:xfrm>
            <a:off x="3132138" y="5013325"/>
            <a:ext cx="215900" cy="142875"/>
            <a:chOff x="113" y="3973"/>
            <a:chExt cx="227" cy="136"/>
          </a:xfrm>
        </p:grpSpPr>
        <p:sp>
          <p:nvSpPr>
            <p:cNvPr id="30730" name="Line 10"/>
            <p:cNvSpPr>
              <a:spLocks noChangeShapeType="1"/>
            </p:cNvSpPr>
            <p:nvPr/>
          </p:nvSpPr>
          <p:spPr bwMode="auto">
            <a:xfrm flipV="1">
              <a:off x="113" y="3973"/>
              <a:ext cx="136" cy="1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31" name="Line 11"/>
            <p:cNvSpPr>
              <a:spLocks noChangeShapeType="1"/>
            </p:cNvSpPr>
            <p:nvPr/>
          </p:nvSpPr>
          <p:spPr bwMode="auto">
            <a:xfrm>
              <a:off x="249" y="3974"/>
              <a:ext cx="91" cy="13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0732" name="Text Box 12"/>
          <p:cNvSpPr txBox="1">
            <a:spLocks noChangeArrowheads="1"/>
          </p:cNvSpPr>
          <p:nvPr/>
        </p:nvSpPr>
        <p:spPr bwMode="auto">
          <a:xfrm>
            <a:off x="1908175" y="4941888"/>
            <a:ext cx="16859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i="1">
                <a:solidFill>
                  <a:schemeClr val="tx2"/>
                </a:solidFill>
              </a:rPr>
              <a:t>коготок,</a:t>
            </a:r>
          </a:p>
        </p:txBody>
      </p:sp>
      <p:sp>
        <p:nvSpPr>
          <p:cNvPr id="30733" name="Text Box 13"/>
          <p:cNvSpPr txBox="1">
            <a:spLocks noChangeArrowheads="1"/>
          </p:cNvSpPr>
          <p:nvPr/>
        </p:nvSpPr>
        <p:spPr bwMode="auto">
          <a:xfrm>
            <a:off x="3635375" y="4941888"/>
            <a:ext cx="18240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i="1">
                <a:solidFill>
                  <a:schemeClr val="tx2"/>
                </a:solidFill>
              </a:rPr>
              <a:t>Васюшки,</a:t>
            </a:r>
          </a:p>
        </p:txBody>
      </p:sp>
      <p:grpSp>
        <p:nvGrpSpPr>
          <p:cNvPr id="30734" name="Group 14"/>
          <p:cNvGrpSpPr>
            <a:grpSpLocks/>
          </p:cNvGrpSpPr>
          <p:nvPr/>
        </p:nvGrpSpPr>
        <p:grpSpPr bwMode="auto">
          <a:xfrm>
            <a:off x="4427538" y="4941888"/>
            <a:ext cx="647700" cy="142875"/>
            <a:chOff x="113" y="3973"/>
            <a:chExt cx="227" cy="136"/>
          </a:xfrm>
        </p:grpSpPr>
        <p:sp>
          <p:nvSpPr>
            <p:cNvPr id="30735" name="Line 15"/>
            <p:cNvSpPr>
              <a:spLocks noChangeShapeType="1"/>
            </p:cNvSpPr>
            <p:nvPr/>
          </p:nvSpPr>
          <p:spPr bwMode="auto">
            <a:xfrm flipV="1">
              <a:off x="113" y="3973"/>
              <a:ext cx="136" cy="1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36" name="Line 16"/>
            <p:cNvSpPr>
              <a:spLocks noChangeShapeType="1"/>
            </p:cNvSpPr>
            <p:nvPr/>
          </p:nvSpPr>
          <p:spPr bwMode="auto">
            <a:xfrm>
              <a:off x="249" y="3974"/>
              <a:ext cx="91" cy="13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0737" name="Text Box 17"/>
          <p:cNvSpPr txBox="1">
            <a:spLocks noChangeArrowheads="1"/>
          </p:cNvSpPr>
          <p:nvPr/>
        </p:nvSpPr>
        <p:spPr bwMode="auto">
          <a:xfrm>
            <a:off x="5435600" y="4941888"/>
            <a:ext cx="11223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i="1">
                <a:solidFill>
                  <a:schemeClr val="tx2"/>
                </a:solidFill>
              </a:rPr>
              <a:t>ушки,</a:t>
            </a:r>
          </a:p>
        </p:txBody>
      </p:sp>
      <p:grpSp>
        <p:nvGrpSpPr>
          <p:cNvPr id="30738" name="Group 18"/>
          <p:cNvGrpSpPr>
            <a:grpSpLocks/>
          </p:cNvGrpSpPr>
          <p:nvPr/>
        </p:nvGrpSpPr>
        <p:grpSpPr bwMode="auto">
          <a:xfrm>
            <a:off x="6011863" y="5013325"/>
            <a:ext cx="215900" cy="142875"/>
            <a:chOff x="113" y="3973"/>
            <a:chExt cx="227" cy="136"/>
          </a:xfrm>
        </p:grpSpPr>
        <p:sp>
          <p:nvSpPr>
            <p:cNvPr id="30739" name="Line 19"/>
            <p:cNvSpPr>
              <a:spLocks noChangeShapeType="1"/>
            </p:cNvSpPr>
            <p:nvPr/>
          </p:nvSpPr>
          <p:spPr bwMode="auto">
            <a:xfrm flipV="1">
              <a:off x="113" y="3973"/>
              <a:ext cx="136" cy="1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40" name="Line 20"/>
            <p:cNvSpPr>
              <a:spLocks noChangeShapeType="1"/>
            </p:cNvSpPr>
            <p:nvPr/>
          </p:nvSpPr>
          <p:spPr bwMode="auto">
            <a:xfrm>
              <a:off x="249" y="3974"/>
              <a:ext cx="91" cy="13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0741" name="Text Box 21"/>
          <p:cNvSpPr txBox="1">
            <a:spLocks noChangeArrowheads="1"/>
          </p:cNvSpPr>
          <p:nvPr/>
        </p:nvSpPr>
        <p:spPr bwMode="auto">
          <a:xfrm>
            <a:off x="6659563" y="4941888"/>
            <a:ext cx="13223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i="1">
                <a:solidFill>
                  <a:schemeClr val="tx2"/>
                </a:solidFill>
              </a:rPr>
              <a:t>шубка,</a:t>
            </a:r>
          </a:p>
        </p:txBody>
      </p:sp>
      <p:grpSp>
        <p:nvGrpSpPr>
          <p:cNvPr id="30742" name="Group 22"/>
          <p:cNvGrpSpPr>
            <a:grpSpLocks/>
          </p:cNvGrpSpPr>
          <p:nvPr/>
        </p:nvGrpSpPr>
        <p:grpSpPr bwMode="auto">
          <a:xfrm>
            <a:off x="7451725" y="5013325"/>
            <a:ext cx="215900" cy="142875"/>
            <a:chOff x="113" y="3973"/>
            <a:chExt cx="227" cy="136"/>
          </a:xfrm>
        </p:grpSpPr>
        <p:sp>
          <p:nvSpPr>
            <p:cNvPr id="30743" name="Line 23"/>
            <p:cNvSpPr>
              <a:spLocks noChangeShapeType="1"/>
            </p:cNvSpPr>
            <p:nvPr/>
          </p:nvSpPr>
          <p:spPr bwMode="auto">
            <a:xfrm flipV="1">
              <a:off x="113" y="3973"/>
              <a:ext cx="136" cy="1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44" name="Line 24"/>
            <p:cNvSpPr>
              <a:spLocks noChangeShapeType="1"/>
            </p:cNvSpPr>
            <p:nvPr/>
          </p:nvSpPr>
          <p:spPr bwMode="auto">
            <a:xfrm>
              <a:off x="249" y="3974"/>
              <a:ext cx="91" cy="13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0748" name="Text Box 28"/>
          <p:cNvSpPr txBox="1">
            <a:spLocks noChangeArrowheads="1"/>
          </p:cNvSpPr>
          <p:nvPr/>
        </p:nvSpPr>
        <p:spPr bwMode="auto">
          <a:xfrm>
            <a:off x="179388" y="5300663"/>
            <a:ext cx="21288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i="1">
                <a:solidFill>
                  <a:schemeClr val="tx2"/>
                </a:solidFill>
              </a:rPr>
              <a:t>хвостиком,</a:t>
            </a:r>
          </a:p>
        </p:txBody>
      </p:sp>
      <p:grpSp>
        <p:nvGrpSpPr>
          <p:cNvPr id="30749" name="Group 29"/>
          <p:cNvGrpSpPr>
            <a:grpSpLocks/>
          </p:cNvGrpSpPr>
          <p:nvPr/>
        </p:nvGrpSpPr>
        <p:grpSpPr bwMode="auto">
          <a:xfrm>
            <a:off x="1331913" y="5300663"/>
            <a:ext cx="360362" cy="215900"/>
            <a:chOff x="113" y="3973"/>
            <a:chExt cx="227" cy="136"/>
          </a:xfrm>
        </p:grpSpPr>
        <p:sp>
          <p:nvSpPr>
            <p:cNvPr id="30750" name="Line 30"/>
            <p:cNvSpPr>
              <a:spLocks noChangeShapeType="1"/>
            </p:cNvSpPr>
            <p:nvPr/>
          </p:nvSpPr>
          <p:spPr bwMode="auto">
            <a:xfrm flipV="1">
              <a:off x="113" y="3973"/>
              <a:ext cx="136" cy="1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51" name="Line 31"/>
            <p:cNvSpPr>
              <a:spLocks noChangeShapeType="1"/>
            </p:cNvSpPr>
            <p:nvPr/>
          </p:nvSpPr>
          <p:spPr bwMode="auto">
            <a:xfrm>
              <a:off x="249" y="3974"/>
              <a:ext cx="91" cy="13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0755" name="Text Box 35"/>
          <p:cNvSpPr txBox="1">
            <a:spLocks noChangeArrowheads="1"/>
          </p:cNvSpPr>
          <p:nvPr/>
        </p:nvSpPr>
        <p:spPr bwMode="auto">
          <a:xfrm>
            <a:off x="2411413" y="5373688"/>
            <a:ext cx="13874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i="1">
                <a:solidFill>
                  <a:schemeClr val="tx2"/>
                </a:solidFill>
              </a:rPr>
              <a:t>глазки,</a:t>
            </a:r>
          </a:p>
        </p:txBody>
      </p:sp>
      <p:grpSp>
        <p:nvGrpSpPr>
          <p:cNvPr id="30756" name="Group 36"/>
          <p:cNvGrpSpPr>
            <a:grpSpLocks/>
          </p:cNvGrpSpPr>
          <p:nvPr/>
        </p:nvGrpSpPr>
        <p:grpSpPr bwMode="auto">
          <a:xfrm>
            <a:off x="3203575" y="5445125"/>
            <a:ext cx="215900" cy="142875"/>
            <a:chOff x="113" y="3973"/>
            <a:chExt cx="227" cy="136"/>
          </a:xfrm>
        </p:grpSpPr>
        <p:sp>
          <p:nvSpPr>
            <p:cNvPr id="30757" name="Line 37"/>
            <p:cNvSpPr>
              <a:spLocks noChangeShapeType="1"/>
            </p:cNvSpPr>
            <p:nvPr/>
          </p:nvSpPr>
          <p:spPr bwMode="auto">
            <a:xfrm flipV="1">
              <a:off x="113" y="3973"/>
              <a:ext cx="136" cy="1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58" name="Line 38"/>
            <p:cNvSpPr>
              <a:spLocks noChangeShapeType="1"/>
            </p:cNvSpPr>
            <p:nvPr/>
          </p:nvSpPr>
          <p:spPr bwMode="auto">
            <a:xfrm>
              <a:off x="249" y="3974"/>
              <a:ext cx="91" cy="13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0762" name="Text Box 42"/>
          <p:cNvSpPr txBox="1">
            <a:spLocks noChangeArrowheads="1"/>
          </p:cNvSpPr>
          <p:nvPr/>
        </p:nvSpPr>
        <p:spPr bwMode="auto">
          <a:xfrm>
            <a:off x="3779838" y="5373688"/>
            <a:ext cx="15938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i="1">
                <a:solidFill>
                  <a:schemeClr val="tx2"/>
                </a:solidFill>
              </a:rPr>
              <a:t>песенку,</a:t>
            </a:r>
          </a:p>
        </p:txBody>
      </p:sp>
      <p:grpSp>
        <p:nvGrpSpPr>
          <p:cNvPr id="30763" name="Group 43"/>
          <p:cNvGrpSpPr>
            <a:grpSpLocks/>
          </p:cNvGrpSpPr>
          <p:nvPr/>
        </p:nvGrpSpPr>
        <p:grpSpPr bwMode="auto">
          <a:xfrm>
            <a:off x="4787900" y="5445125"/>
            <a:ext cx="215900" cy="142875"/>
            <a:chOff x="113" y="3973"/>
            <a:chExt cx="227" cy="136"/>
          </a:xfrm>
        </p:grpSpPr>
        <p:sp>
          <p:nvSpPr>
            <p:cNvPr id="30764" name="Line 44"/>
            <p:cNvSpPr>
              <a:spLocks noChangeShapeType="1"/>
            </p:cNvSpPr>
            <p:nvPr/>
          </p:nvSpPr>
          <p:spPr bwMode="auto">
            <a:xfrm flipV="1">
              <a:off x="113" y="3973"/>
              <a:ext cx="136" cy="1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65" name="Line 45"/>
            <p:cNvSpPr>
              <a:spLocks noChangeShapeType="1"/>
            </p:cNvSpPr>
            <p:nvPr/>
          </p:nvSpPr>
          <p:spPr bwMode="auto">
            <a:xfrm>
              <a:off x="249" y="3974"/>
              <a:ext cx="91" cy="13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0769" name="Text Box 49"/>
          <p:cNvSpPr txBox="1">
            <a:spLocks noChangeArrowheads="1"/>
          </p:cNvSpPr>
          <p:nvPr/>
        </p:nvSpPr>
        <p:spPr bwMode="auto">
          <a:xfrm>
            <a:off x="5508625" y="5373688"/>
            <a:ext cx="14509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i="1">
                <a:solidFill>
                  <a:schemeClr val="tx2"/>
                </a:solidFill>
              </a:rPr>
              <a:t>мышка,</a:t>
            </a:r>
          </a:p>
        </p:txBody>
      </p:sp>
      <p:grpSp>
        <p:nvGrpSpPr>
          <p:cNvPr id="30770" name="Group 50"/>
          <p:cNvGrpSpPr>
            <a:grpSpLocks/>
          </p:cNvGrpSpPr>
          <p:nvPr/>
        </p:nvGrpSpPr>
        <p:grpSpPr bwMode="auto">
          <a:xfrm>
            <a:off x="6372225" y="5373688"/>
            <a:ext cx="215900" cy="142875"/>
            <a:chOff x="113" y="3973"/>
            <a:chExt cx="227" cy="136"/>
          </a:xfrm>
        </p:grpSpPr>
        <p:sp>
          <p:nvSpPr>
            <p:cNvPr id="30771" name="Line 51"/>
            <p:cNvSpPr>
              <a:spLocks noChangeShapeType="1"/>
            </p:cNvSpPr>
            <p:nvPr/>
          </p:nvSpPr>
          <p:spPr bwMode="auto">
            <a:xfrm flipV="1">
              <a:off x="113" y="3973"/>
              <a:ext cx="136" cy="1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72" name="Line 52"/>
            <p:cNvSpPr>
              <a:spLocks noChangeShapeType="1"/>
            </p:cNvSpPr>
            <p:nvPr/>
          </p:nvSpPr>
          <p:spPr bwMode="auto">
            <a:xfrm>
              <a:off x="249" y="3974"/>
              <a:ext cx="91" cy="13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0776" name="Text Box 56"/>
          <p:cNvSpPr txBox="1">
            <a:spLocks noChangeArrowheads="1"/>
          </p:cNvSpPr>
          <p:nvPr/>
        </p:nvSpPr>
        <p:spPr bwMode="auto">
          <a:xfrm>
            <a:off x="6948488" y="5373688"/>
            <a:ext cx="10937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i="1">
                <a:solidFill>
                  <a:schemeClr val="tx2"/>
                </a:solidFill>
              </a:rPr>
              <a:t>зубки</a:t>
            </a:r>
          </a:p>
        </p:txBody>
      </p:sp>
      <p:grpSp>
        <p:nvGrpSpPr>
          <p:cNvPr id="30777" name="Group 57"/>
          <p:cNvGrpSpPr>
            <a:grpSpLocks/>
          </p:cNvGrpSpPr>
          <p:nvPr/>
        </p:nvGrpSpPr>
        <p:grpSpPr bwMode="auto">
          <a:xfrm>
            <a:off x="7596188" y="5445125"/>
            <a:ext cx="215900" cy="142875"/>
            <a:chOff x="113" y="3973"/>
            <a:chExt cx="227" cy="136"/>
          </a:xfrm>
        </p:grpSpPr>
        <p:sp>
          <p:nvSpPr>
            <p:cNvPr id="30778" name="Line 58"/>
            <p:cNvSpPr>
              <a:spLocks noChangeShapeType="1"/>
            </p:cNvSpPr>
            <p:nvPr/>
          </p:nvSpPr>
          <p:spPr bwMode="auto">
            <a:xfrm flipV="1">
              <a:off x="113" y="3973"/>
              <a:ext cx="136" cy="1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79" name="Line 59"/>
            <p:cNvSpPr>
              <a:spLocks noChangeShapeType="1"/>
            </p:cNvSpPr>
            <p:nvPr/>
          </p:nvSpPr>
          <p:spPr bwMode="auto">
            <a:xfrm>
              <a:off x="249" y="3974"/>
              <a:ext cx="91" cy="13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7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7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7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7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07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0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0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0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0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0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0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0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0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0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0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0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07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07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0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0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ChangeArrowheads="1"/>
          </p:cNvSpPr>
          <p:nvPr/>
        </p:nvSpPr>
        <p:spPr bwMode="auto">
          <a:xfrm>
            <a:off x="684213" y="1773238"/>
            <a:ext cx="7704137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</a:rPr>
              <a:t>Вы можете использовать данное оформление </a:t>
            </a:r>
          </a:p>
          <a:p>
            <a:pPr algn="ctr"/>
            <a:r>
              <a:rPr lang="ru-RU" sz="2400">
                <a:latin typeface="Times New Roman" pitchFamily="18" charset="0"/>
              </a:rPr>
              <a:t>для создания своих презентаций, </a:t>
            </a:r>
          </a:p>
          <a:p>
            <a:pPr algn="ctr"/>
            <a:r>
              <a:rPr lang="ru-RU" sz="2400">
                <a:latin typeface="Times New Roman" pitchFamily="18" charset="0"/>
              </a:rPr>
              <a:t>но в своей презентации вы должны указать </a:t>
            </a:r>
          </a:p>
          <a:p>
            <a:pPr algn="ctr"/>
            <a:r>
              <a:rPr lang="ru-RU" sz="2400">
                <a:latin typeface="Times New Roman" pitchFamily="18" charset="0"/>
              </a:rPr>
              <a:t>источник шаблона:</a:t>
            </a:r>
            <a:r>
              <a:rPr lang="ru-RU" sz="2800">
                <a:latin typeface="Times New Roman" pitchFamily="18" charset="0"/>
              </a:rPr>
              <a:t> </a:t>
            </a:r>
            <a:endParaRPr lang="en-US" sz="2800">
              <a:latin typeface="Times New Roman" pitchFamily="18" charset="0"/>
            </a:endParaRPr>
          </a:p>
          <a:p>
            <a:pPr algn="ctr"/>
            <a:endParaRPr lang="ru-RU">
              <a:latin typeface="Times New Roman" pitchFamily="18" charset="0"/>
            </a:endParaRPr>
          </a:p>
          <a:p>
            <a:pPr algn="ctr"/>
            <a:r>
              <a:rPr lang="ru-RU" sz="2400" b="1" i="1">
                <a:latin typeface="Times New Roman" pitchFamily="18" charset="0"/>
              </a:rPr>
              <a:t>Ранько Елена Алексеевна </a:t>
            </a:r>
          </a:p>
          <a:p>
            <a:pPr algn="ctr"/>
            <a:r>
              <a:rPr lang="ru-RU" sz="2400" b="1" i="1">
                <a:latin typeface="Times New Roman" pitchFamily="18" charset="0"/>
              </a:rPr>
              <a:t>учитель начальных классов  </a:t>
            </a:r>
          </a:p>
          <a:p>
            <a:pPr algn="ctr"/>
            <a:r>
              <a:rPr lang="ru-RU" sz="2400" b="1" i="1">
                <a:latin typeface="Times New Roman" pitchFamily="18" charset="0"/>
              </a:rPr>
              <a:t>МАОУ лицей №21</a:t>
            </a:r>
          </a:p>
          <a:p>
            <a:pPr algn="ctr"/>
            <a:r>
              <a:rPr lang="ru-RU" sz="2400" b="1" i="1">
                <a:latin typeface="Times New Roman" pitchFamily="18" charset="0"/>
              </a:rPr>
              <a:t>  г. Иваново</a:t>
            </a:r>
          </a:p>
          <a:p>
            <a:pPr algn="ctr"/>
            <a:endParaRPr lang="ru-RU" sz="2400" b="1" i="1">
              <a:latin typeface="Times New Roman" pitchFamily="18" charset="0"/>
            </a:endParaRPr>
          </a:p>
          <a:p>
            <a:pPr algn="ctr"/>
            <a:r>
              <a:rPr lang="ru-RU" sz="2400" i="1">
                <a:latin typeface="Times New Roman" pitchFamily="18" charset="0"/>
              </a:rPr>
              <a:t>Сайт: </a:t>
            </a:r>
            <a:r>
              <a:rPr lang="en-US" sz="2400" i="1">
                <a:latin typeface="Times New Roman" pitchFamily="18" charset="0"/>
                <a:hlinkClick r:id="rId2"/>
              </a:rPr>
              <a:t>http://elenaranko.ucoz.ru/</a:t>
            </a:r>
            <a:r>
              <a:rPr lang="ru-RU" sz="2400" i="1">
                <a:latin typeface="Times New Roman" pitchFamily="18" charset="0"/>
              </a:rPr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051050" y="1196975"/>
            <a:ext cx="4897438" cy="792163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Интернет – ресурсы:</a:t>
            </a:r>
          </a:p>
        </p:txBody>
      </p:sp>
      <p:sp>
        <p:nvSpPr>
          <p:cNvPr id="20482" name="Прямоугольник 3"/>
          <p:cNvSpPr>
            <a:spLocks noChangeArrowheads="1"/>
          </p:cNvSpPr>
          <p:nvPr/>
        </p:nvSpPr>
        <p:spPr bwMode="auto">
          <a:xfrm>
            <a:off x="250825" y="1989138"/>
            <a:ext cx="8569325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  <a:hlinkClick r:id="rId2"/>
              </a:rPr>
              <a:t>http://www.italcasadecor.com/public/maxfoto/445.jpg</a:t>
            </a:r>
            <a:r>
              <a:rPr lang="ru-RU">
                <a:latin typeface="Times New Roman" pitchFamily="18" charset="0"/>
              </a:rPr>
              <a:t>   </a:t>
            </a:r>
            <a:r>
              <a:rPr lang="ru-RU" sz="2400" i="1">
                <a:latin typeface="Times New Roman" pitchFamily="18" charset="0"/>
              </a:rPr>
              <a:t>верхний бордюр </a:t>
            </a:r>
          </a:p>
          <a:p>
            <a:endParaRPr lang="ru-RU" sz="800">
              <a:latin typeface="Times New Roman" pitchFamily="18" charset="0"/>
            </a:endParaRPr>
          </a:p>
          <a:p>
            <a:r>
              <a:rPr lang="en-US">
                <a:latin typeface="Times New Roman" pitchFamily="18" charset="0"/>
                <a:hlinkClick r:id="rId3"/>
              </a:rPr>
              <a:t>http://i044.radikal.ru/1012/ba/7acc40be4785.png</a:t>
            </a:r>
            <a:r>
              <a:rPr lang="ru-RU">
                <a:latin typeface="Times New Roman" pitchFamily="18" charset="0"/>
              </a:rPr>
              <a:t> </a:t>
            </a:r>
            <a:r>
              <a:rPr lang="en-US">
                <a:latin typeface="Times New Roman" pitchFamily="18" charset="0"/>
              </a:rPr>
              <a:t> </a:t>
            </a:r>
            <a:r>
              <a:rPr lang="ru-RU">
                <a:latin typeface="Times New Roman" pitchFamily="18" charset="0"/>
              </a:rPr>
              <a:t> </a:t>
            </a:r>
            <a:r>
              <a:rPr lang="ru-RU" sz="2400" i="1">
                <a:latin typeface="Times New Roman" pitchFamily="18" charset="0"/>
              </a:rPr>
              <a:t>картинка для создания фона</a:t>
            </a:r>
          </a:p>
          <a:p>
            <a:endParaRPr lang="ru-RU" sz="2400" i="1">
              <a:latin typeface="Times New Roman" pitchFamily="18" charset="0"/>
            </a:endParaRPr>
          </a:p>
          <a:p>
            <a:r>
              <a:rPr lang="ru-RU" sz="2400" i="1">
                <a:latin typeface="Times New Roman" pitchFamily="18" charset="0"/>
              </a:rPr>
              <a:t>Фон  и нижний бордюр сделаны в программе </a:t>
            </a:r>
            <a:r>
              <a:rPr lang="en-US" sz="2400" i="1">
                <a:latin typeface="Times New Roman" pitchFamily="18" charset="0"/>
              </a:rPr>
              <a:t>Adobe Photoshop</a:t>
            </a:r>
            <a:endParaRPr lang="ru-RU" sz="2400" i="1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1748" name="Picture 2" descr="C:\Users\Еленга\Desktop\методички\Читописание 2 класс Павлова\98770701_large_00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1700213"/>
            <a:ext cx="745490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3" descr="C:\Users\Еленга\Desktop\методички\Читописание 2 класс Павлова\98770702_large_004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13" y="5949950"/>
            <a:ext cx="68214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0" name="WordArt 6"/>
          <p:cNvSpPr>
            <a:spLocks noChangeArrowheads="1" noChangeShapeType="1" noTextEdit="1"/>
          </p:cNvSpPr>
          <p:nvPr/>
        </p:nvSpPr>
        <p:spPr bwMode="auto">
          <a:xfrm>
            <a:off x="2411413" y="765175"/>
            <a:ext cx="4321175" cy="10080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пиши красиво</a:t>
            </a:r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2339975" y="2636838"/>
            <a:ext cx="438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i="1">
                <a:solidFill>
                  <a:srgbClr val="FF0066"/>
                </a:solidFill>
              </a:rPr>
              <a:t>а</a:t>
            </a:r>
          </a:p>
        </p:txBody>
      </p:sp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2339975" y="3213100"/>
            <a:ext cx="438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i="1">
                <a:solidFill>
                  <a:srgbClr val="FF0066"/>
                </a:solidFill>
              </a:rPr>
              <a:t>а</a:t>
            </a:r>
          </a:p>
        </p:txBody>
      </p: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2339975" y="3860800"/>
            <a:ext cx="438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i="1">
                <a:solidFill>
                  <a:srgbClr val="FF0066"/>
                </a:solidFill>
              </a:rPr>
              <a:t>а</a:t>
            </a:r>
          </a:p>
        </p:txBody>
      </p:sp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2555875" y="5661025"/>
            <a:ext cx="438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i="1">
                <a:solidFill>
                  <a:srgbClr val="FF0066"/>
                </a:solidFill>
              </a:rPr>
              <a:t>а</a:t>
            </a:r>
          </a:p>
        </p:txBody>
      </p:sp>
      <p:sp>
        <p:nvSpPr>
          <p:cNvPr id="31755" name="Text Box 11"/>
          <p:cNvSpPr txBox="1">
            <a:spLocks noChangeArrowheads="1"/>
          </p:cNvSpPr>
          <p:nvPr/>
        </p:nvSpPr>
        <p:spPr bwMode="auto">
          <a:xfrm>
            <a:off x="3708400" y="5734050"/>
            <a:ext cx="438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i="1">
                <a:solidFill>
                  <a:srgbClr val="FF0066"/>
                </a:solidFill>
              </a:rPr>
              <a:t>е</a:t>
            </a:r>
          </a:p>
        </p:txBody>
      </p:sp>
      <p:sp>
        <p:nvSpPr>
          <p:cNvPr id="31756" name="Text Box 12"/>
          <p:cNvSpPr txBox="1">
            <a:spLocks noChangeArrowheads="1"/>
          </p:cNvSpPr>
          <p:nvPr/>
        </p:nvSpPr>
        <p:spPr bwMode="auto">
          <a:xfrm>
            <a:off x="6948488" y="5734050"/>
            <a:ext cx="438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i="1">
                <a:solidFill>
                  <a:srgbClr val="FF0066"/>
                </a:solidFill>
              </a:rPr>
              <a:t>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1" grpId="0"/>
      <p:bldP spid="31752" grpId="0"/>
      <p:bldP spid="31753" grpId="0"/>
      <p:bldP spid="31754" grpId="0"/>
      <p:bldP spid="31755" grpId="0"/>
      <p:bldP spid="3175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268413"/>
            <a:ext cx="8064500" cy="214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1887538" y="3348038"/>
            <a:ext cx="41354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chemeClr val="tx2"/>
                </a:solidFill>
              </a:rPr>
              <a:t>школа        школьник</a:t>
            </a:r>
          </a:p>
        </p:txBody>
      </p:sp>
      <p:sp>
        <p:nvSpPr>
          <p:cNvPr id="18436" name="Arc 4"/>
          <p:cNvSpPr>
            <a:spLocks/>
          </p:cNvSpPr>
          <p:nvPr/>
        </p:nvSpPr>
        <p:spPr bwMode="auto">
          <a:xfrm rot="-2666298">
            <a:off x="2195513" y="3141663"/>
            <a:ext cx="627062" cy="6477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37" name="Arc 5"/>
          <p:cNvSpPr>
            <a:spLocks/>
          </p:cNvSpPr>
          <p:nvPr/>
        </p:nvSpPr>
        <p:spPr bwMode="auto">
          <a:xfrm rot="-2666298">
            <a:off x="4284663" y="3213100"/>
            <a:ext cx="627062" cy="6477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900113" y="4149725"/>
            <a:ext cx="69469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chemeClr val="tx2"/>
                </a:solidFill>
              </a:rPr>
              <a:t>1) школа ( ж.р.)        школьник (м.р.)</a:t>
            </a: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1116013" y="4868863"/>
            <a:ext cx="47212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chemeClr val="tx2"/>
                </a:solidFill>
              </a:rPr>
              <a:t>2) школа        школьник </a:t>
            </a: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2700338" y="5013325"/>
            <a:ext cx="288925" cy="36036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41" name="Rectangle 9"/>
          <p:cNvSpPr>
            <a:spLocks noChangeArrowheads="1"/>
          </p:cNvSpPr>
          <p:nvPr/>
        </p:nvSpPr>
        <p:spPr bwMode="auto">
          <a:xfrm>
            <a:off x="5795963" y="5013325"/>
            <a:ext cx="288925" cy="36036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nimBg="1"/>
      <p:bldP spid="18437" grpId="0" animBg="1"/>
      <p:bldP spid="18438" grpId="0"/>
      <p:bldP spid="18439" grpId="0"/>
      <p:bldP spid="18440" grpId="0" animBg="1"/>
      <p:bldP spid="1844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2781300"/>
            <a:ext cx="5184775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900113" y="1841500"/>
            <a:ext cx="77755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2800" i="1"/>
              <a:t>Я уроки посещаю и всегда веду дневник  сам себя я называю  школьник или...</a:t>
            </a:r>
            <a:r>
              <a:rPr lang="ru-RU"/>
              <a:t>  </a:t>
            </a:r>
          </a:p>
        </p:txBody>
      </p:sp>
      <p:sp>
        <p:nvSpPr>
          <p:cNvPr id="26628" name="WordArt 4"/>
          <p:cNvSpPr>
            <a:spLocks noChangeArrowheads="1" noChangeShapeType="1" noTextEdit="1"/>
          </p:cNvSpPr>
          <p:nvPr/>
        </p:nvSpPr>
        <p:spPr bwMode="auto">
          <a:xfrm>
            <a:off x="3419475" y="836613"/>
            <a:ext cx="2176463" cy="9366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загадка</a:t>
            </a:r>
          </a:p>
        </p:txBody>
      </p:sp>
      <p:pic>
        <p:nvPicPr>
          <p:cNvPr id="26630" name="Picture 6" descr="m-nshuk-m-mietova-atyndag-y-orta-miektiebi_1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575" y="3860800"/>
            <a:ext cx="2682875" cy="2808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484313"/>
            <a:ext cx="8424862" cy="332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555" name="Arc 3"/>
          <p:cNvSpPr>
            <a:spLocks/>
          </p:cNvSpPr>
          <p:nvPr/>
        </p:nvSpPr>
        <p:spPr bwMode="auto">
          <a:xfrm rot="-2666298">
            <a:off x="971550" y="3213100"/>
            <a:ext cx="627063" cy="6477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56" name="Arc 4"/>
          <p:cNvSpPr>
            <a:spLocks/>
          </p:cNvSpPr>
          <p:nvPr/>
        </p:nvSpPr>
        <p:spPr bwMode="auto">
          <a:xfrm rot="-2666298">
            <a:off x="2566988" y="3352800"/>
            <a:ext cx="555625" cy="503238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1619250" y="3573463"/>
            <a:ext cx="215900" cy="2873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3779838" y="3573463"/>
            <a:ext cx="431800" cy="2873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60" name="Arc 8"/>
          <p:cNvSpPr>
            <a:spLocks/>
          </p:cNvSpPr>
          <p:nvPr/>
        </p:nvSpPr>
        <p:spPr bwMode="auto">
          <a:xfrm rot="-2666298">
            <a:off x="900113" y="3789363"/>
            <a:ext cx="555625" cy="503237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61" name="Arc 9"/>
          <p:cNvSpPr>
            <a:spLocks/>
          </p:cNvSpPr>
          <p:nvPr/>
        </p:nvSpPr>
        <p:spPr bwMode="auto">
          <a:xfrm rot="-2666298">
            <a:off x="2292350" y="3748088"/>
            <a:ext cx="411163" cy="4318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62" name="Rectangle 10"/>
          <p:cNvSpPr>
            <a:spLocks noChangeArrowheads="1"/>
          </p:cNvSpPr>
          <p:nvPr/>
        </p:nvSpPr>
        <p:spPr bwMode="auto">
          <a:xfrm>
            <a:off x="1547813" y="3933825"/>
            <a:ext cx="215900" cy="28733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63" name="Rectangle 11"/>
          <p:cNvSpPr>
            <a:spLocks noChangeArrowheads="1"/>
          </p:cNvSpPr>
          <p:nvPr/>
        </p:nvSpPr>
        <p:spPr bwMode="auto">
          <a:xfrm>
            <a:off x="3348038" y="4005263"/>
            <a:ext cx="431800" cy="2873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64" name="Arc 12"/>
          <p:cNvSpPr>
            <a:spLocks/>
          </p:cNvSpPr>
          <p:nvPr/>
        </p:nvSpPr>
        <p:spPr bwMode="auto">
          <a:xfrm rot="-2666298">
            <a:off x="971550" y="4149725"/>
            <a:ext cx="555625" cy="503238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1619250" y="4292600"/>
            <a:ext cx="215900" cy="28733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66" name="Rectangle 14"/>
          <p:cNvSpPr>
            <a:spLocks noChangeArrowheads="1"/>
          </p:cNvSpPr>
          <p:nvPr/>
        </p:nvSpPr>
        <p:spPr bwMode="auto">
          <a:xfrm>
            <a:off x="3492500" y="4365625"/>
            <a:ext cx="431800" cy="28733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67" name="Arc 15"/>
          <p:cNvSpPr>
            <a:spLocks/>
          </p:cNvSpPr>
          <p:nvPr/>
        </p:nvSpPr>
        <p:spPr bwMode="auto">
          <a:xfrm rot="-2666298">
            <a:off x="5292725" y="3357563"/>
            <a:ext cx="411163" cy="4318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68" name="Arc 16"/>
          <p:cNvSpPr>
            <a:spLocks/>
          </p:cNvSpPr>
          <p:nvPr/>
        </p:nvSpPr>
        <p:spPr bwMode="auto">
          <a:xfrm rot="-2666298">
            <a:off x="6804025" y="3357563"/>
            <a:ext cx="411163" cy="4318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69" name="Rectangle 17"/>
          <p:cNvSpPr>
            <a:spLocks noChangeArrowheads="1"/>
          </p:cNvSpPr>
          <p:nvPr/>
        </p:nvSpPr>
        <p:spPr bwMode="auto">
          <a:xfrm>
            <a:off x="5795963" y="3573463"/>
            <a:ext cx="287337" cy="2873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70" name="Rectangle 18"/>
          <p:cNvSpPr>
            <a:spLocks noChangeArrowheads="1"/>
          </p:cNvSpPr>
          <p:nvPr/>
        </p:nvSpPr>
        <p:spPr bwMode="auto">
          <a:xfrm>
            <a:off x="7956550" y="3573463"/>
            <a:ext cx="431800" cy="2873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71" name="Arc 19"/>
          <p:cNvSpPr>
            <a:spLocks/>
          </p:cNvSpPr>
          <p:nvPr/>
        </p:nvSpPr>
        <p:spPr bwMode="auto">
          <a:xfrm rot="-2666298">
            <a:off x="5219700" y="3789363"/>
            <a:ext cx="411163" cy="4318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72" name="Arc 20"/>
          <p:cNvSpPr>
            <a:spLocks/>
          </p:cNvSpPr>
          <p:nvPr/>
        </p:nvSpPr>
        <p:spPr bwMode="auto">
          <a:xfrm rot="-2666298">
            <a:off x="6659563" y="3789363"/>
            <a:ext cx="411162" cy="4318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73" name="Rectangle 21"/>
          <p:cNvSpPr>
            <a:spLocks noChangeArrowheads="1"/>
          </p:cNvSpPr>
          <p:nvPr/>
        </p:nvSpPr>
        <p:spPr bwMode="auto">
          <a:xfrm>
            <a:off x="5795963" y="3933825"/>
            <a:ext cx="287337" cy="28733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74" name="Rectangle 22"/>
          <p:cNvSpPr>
            <a:spLocks noChangeArrowheads="1"/>
          </p:cNvSpPr>
          <p:nvPr/>
        </p:nvSpPr>
        <p:spPr bwMode="auto">
          <a:xfrm>
            <a:off x="7740650" y="3933825"/>
            <a:ext cx="503238" cy="28733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75" name="Arc 23"/>
          <p:cNvSpPr>
            <a:spLocks/>
          </p:cNvSpPr>
          <p:nvPr/>
        </p:nvSpPr>
        <p:spPr bwMode="auto">
          <a:xfrm rot="-2666298">
            <a:off x="5292725" y="4149725"/>
            <a:ext cx="411163" cy="4318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76" name="Arc 24"/>
          <p:cNvSpPr>
            <a:spLocks/>
          </p:cNvSpPr>
          <p:nvPr/>
        </p:nvSpPr>
        <p:spPr bwMode="auto">
          <a:xfrm rot="-2666298">
            <a:off x="6732588" y="4149725"/>
            <a:ext cx="411162" cy="4318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77" name="Rectangle 25"/>
          <p:cNvSpPr>
            <a:spLocks noChangeArrowheads="1"/>
          </p:cNvSpPr>
          <p:nvPr/>
        </p:nvSpPr>
        <p:spPr bwMode="auto">
          <a:xfrm>
            <a:off x="5795963" y="4365625"/>
            <a:ext cx="287337" cy="28733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78" name="Rectangle 26"/>
          <p:cNvSpPr>
            <a:spLocks noChangeArrowheads="1"/>
          </p:cNvSpPr>
          <p:nvPr/>
        </p:nvSpPr>
        <p:spPr bwMode="auto">
          <a:xfrm>
            <a:off x="7812088" y="4365625"/>
            <a:ext cx="503237" cy="28733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23579" name="Picture 2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5157788"/>
            <a:ext cx="7380287" cy="1290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5" dur="500"/>
                                        <p:tgtEl>
                                          <p:spTgt spid="23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8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1" dur="500"/>
                                        <p:tgtEl>
                                          <p:spTgt spid="23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4" dur="500"/>
                                        <p:tgtEl>
                                          <p:spTgt spid="23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9" dur="500"/>
                                        <p:tgtEl>
                                          <p:spTgt spid="23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animBg="1"/>
      <p:bldP spid="23556" grpId="0" animBg="1"/>
      <p:bldP spid="23557" grpId="0" animBg="1"/>
      <p:bldP spid="23558" grpId="0" animBg="1"/>
      <p:bldP spid="23560" grpId="0" animBg="1"/>
      <p:bldP spid="23561" grpId="0" animBg="1"/>
      <p:bldP spid="23562" grpId="0" animBg="1"/>
      <p:bldP spid="23563" grpId="0" animBg="1"/>
      <p:bldP spid="23564" grpId="0" animBg="1"/>
      <p:bldP spid="23565" grpId="0" animBg="1"/>
      <p:bldP spid="23566" grpId="0" animBg="1"/>
      <p:bldP spid="23567" grpId="0" animBg="1"/>
      <p:bldP spid="23568" grpId="0" animBg="1"/>
      <p:bldP spid="23569" grpId="0" animBg="1"/>
      <p:bldP spid="23570" grpId="0" animBg="1"/>
      <p:bldP spid="23571" grpId="0" animBg="1"/>
      <p:bldP spid="23572" grpId="0" animBg="1"/>
      <p:bldP spid="23573" grpId="0" animBg="1"/>
      <p:bldP spid="23574" grpId="0" animBg="1"/>
      <p:bldP spid="23575" grpId="0" animBg="1"/>
      <p:bldP spid="23576" grpId="0" animBg="1"/>
      <p:bldP spid="23577" grpId="0" animBg="1"/>
      <p:bldP spid="2357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1484313"/>
            <a:ext cx="7380288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1090613"/>
            <a:ext cx="7343775" cy="541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5606" name="Group 6"/>
          <p:cNvGrpSpPr>
            <a:grpSpLocks/>
          </p:cNvGrpSpPr>
          <p:nvPr/>
        </p:nvGrpSpPr>
        <p:grpSpPr bwMode="auto">
          <a:xfrm>
            <a:off x="1619250" y="2060575"/>
            <a:ext cx="5472113" cy="519113"/>
            <a:chOff x="1020" y="1311"/>
            <a:chExt cx="3447" cy="327"/>
          </a:xfrm>
        </p:grpSpPr>
        <p:sp>
          <p:nvSpPr>
            <p:cNvPr id="25603" name="Rectangle 3"/>
            <p:cNvSpPr>
              <a:spLocks noChangeArrowheads="1"/>
            </p:cNvSpPr>
            <p:nvPr/>
          </p:nvSpPr>
          <p:spPr bwMode="auto">
            <a:xfrm>
              <a:off x="1020" y="1389"/>
              <a:ext cx="3447" cy="22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25605" name="Text Box 5"/>
            <p:cNvSpPr txBox="1">
              <a:spLocks noChangeArrowheads="1"/>
            </p:cNvSpPr>
            <p:nvPr/>
          </p:nvSpPr>
          <p:spPr bwMode="auto">
            <a:xfrm>
              <a:off x="1156" y="1311"/>
              <a:ext cx="2573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/>
                <a:t>волк-волчица-волчонок</a:t>
              </a:r>
            </a:p>
          </p:txBody>
        </p:sp>
      </p:grpSp>
      <p:sp>
        <p:nvSpPr>
          <p:cNvPr id="25608" name="Line 8"/>
          <p:cNvSpPr>
            <a:spLocks noChangeShapeType="1"/>
          </p:cNvSpPr>
          <p:nvPr/>
        </p:nvSpPr>
        <p:spPr bwMode="auto">
          <a:xfrm flipV="1">
            <a:off x="-828675" y="6308725"/>
            <a:ext cx="215900" cy="2159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609" name="Line 9"/>
          <p:cNvSpPr>
            <a:spLocks noChangeShapeType="1"/>
          </p:cNvSpPr>
          <p:nvPr/>
        </p:nvSpPr>
        <p:spPr bwMode="auto">
          <a:xfrm>
            <a:off x="-612775" y="6308725"/>
            <a:ext cx="144462" cy="2143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25612" name="Group 12"/>
          <p:cNvGrpSpPr>
            <a:grpSpLocks/>
          </p:cNvGrpSpPr>
          <p:nvPr/>
        </p:nvGrpSpPr>
        <p:grpSpPr bwMode="auto">
          <a:xfrm>
            <a:off x="3563938" y="2133600"/>
            <a:ext cx="360362" cy="215900"/>
            <a:chOff x="113" y="3973"/>
            <a:chExt cx="227" cy="136"/>
          </a:xfrm>
        </p:grpSpPr>
        <p:sp>
          <p:nvSpPr>
            <p:cNvPr id="25610" name="Line 10"/>
            <p:cNvSpPr>
              <a:spLocks noChangeShapeType="1"/>
            </p:cNvSpPr>
            <p:nvPr/>
          </p:nvSpPr>
          <p:spPr bwMode="auto">
            <a:xfrm flipV="1">
              <a:off x="113" y="3973"/>
              <a:ext cx="136" cy="1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5611" name="Line 11"/>
            <p:cNvSpPr>
              <a:spLocks noChangeShapeType="1"/>
            </p:cNvSpPr>
            <p:nvPr/>
          </p:nvSpPr>
          <p:spPr bwMode="auto">
            <a:xfrm>
              <a:off x="249" y="3974"/>
              <a:ext cx="91" cy="13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5613" name="Group 13"/>
          <p:cNvGrpSpPr>
            <a:grpSpLocks/>
          </p:cNvGrpSpPr>
          <p:nvPr/>
        </p:nvGrpSpPr>
        <p:grpSpPr bwMode="auto">
          <a:xfrm>
            <a:off x="5148263" y="2133600"/>
            <a:ext cx="647700" cy="142875"/>
            <a:chOff x="113" y="3973"/>
            <a:chExt cx="227" cy="136"/>
          </a:xfrm>
        </p:grpSpPr>
        <p:sp>
          <p:nvSpPr>
            <p:cNvPr id="25614" name="Line 14"/>
            <p:cNvSpPr>
              <a:spLocks noChangeShapeType="1"/>
            </p:cNvSpPr>
            <p:nvPr/>
          </p:nvSpPr>
          <p:spPr bwMode="auto">
            <a:xfrm flipV="1">
              <a:off x="113" y="3973"/>
              <a:ext cx="136" cy="1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5615" name="Line 15"/>
            <p:cNvSpPr>
              <a:spLocks noChangeShapeType="1"/>
            </p:cNvSpPr>
            <p:nvPr/>
          </p:nvSpPr>
          <p:spPr bwMode="auto">
            <a:xfrm>
              <a:off x="249" y="3974"/>
              <a:ext cx="91" cy="13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5616" name="Group 16"/>
          <p:cNvGrpSpPr>
            <a:grpSpLocks/>
          </p:cNvGrpSpPr>
          <p:nvPr/>
        </p:nvGrpSpPr>
        <p:grpSpPr bwMode="auto">
          <a:xfrm>
            <a:off x="1619250" y="2420938"/>
            <a:ext cx="5472113" cy="519112"/>
            <a:chOff x="1020" y="1311"/>
            <a:chExt cx="3447" cy="327"/>
          </a:xfrm>
        </p:grpSpPr>
        <p:sp>
          <p:nvSpPr>
            <p:cNvPr id="25617" name="Rectangle 17"/>
            <p:cNvSpPr>
              <a:spLocks noChangeArrowheads="1"/>
            </p:cNvSpPr>
            <p:nvPr/>
          </p:nvSpPr>
          <p:spPr bwMode="auto">
            <a:xfrm>
              <a:off x="1020" y="1389"/>
              <a:ext cx="3447" cy="22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25618" name="Text Box 18"/>
            <p:cNvSpPr txBox="1">
              <a:spLocks noChangeArrowheads="1"/>
            </p:cNvSpPr>
            <p:nvPr/>
          </p:nvSpPr>
          <p:spPr bwMode="auto">
            <a:xfrm>
              <a:off x="1156" y="1311"/>
              <a:ext cx="2421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/>
                <a:t>тигр-тигрица-тигрёнок</a:t>
              </a:r>
            </a:p>
          </p:txBody>
        </p:sp>
      </p:grpSp>
      <p:grpSp>
        <p:nvGrpSpPr>
          <p:cNvPr id="25619" name="Group 19"/>
          <p:cNvGrpSpPr>
            <a:grpSpLocks/>
          </p:cNvGrpSpPr>
          <p:nvPr/>
        </p:nvGrpSpPr>
        <p:grpSpPr bwMode="auto">
          <a:xfrm>
            <a:off x="3492500" y="2492375"/>
            <a:ext cx="360363" cy="144463"/>
            <a:chOff x="113" y="3973"/>
            <a:chExt cx="227" cy="136"/>
          </a:xfrm>
        </p:grpSpPr>
        <p:sp>
          <p:nvSpPr>
            <p:cNvPr id="25620" name="Line 20"/>
            <p:cNvSpPr>
              <a:spLocks noChangeShapeType="1"/>
            </p:cNvSpPr>
            <p:nvPr/>
          </p:nvSpPr>
          <p:spPr bwMode="auto">
            <a:xfrm flipV="1">
              <a:off x="113" y="3973"/>
              <a:ext cx="136" cy="1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5621" name="Line 21"/>
            <p:cNvSpPr>
              <a:spLocks noChangeShapeType="1"/>
            </p:cNvSpPr>
            <p:nvPr/>
          </p:nvSpPr>
          <p:spPr bwMode="auto">
            <a:xfrm>
              <a:off x="249" y="3974"/>
              <a:ext cx="91" cy="13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5622" name="Group 22"/>
          <p:cNvGrpSpPr>
            <a:grpSpLocks/>
          </p:cNvGrpSpPr>
          <p:nvPr/>
        </p:nvGrpSpPr>
        <p:grpSpPr bwMode="auto">
          <a:xfrm>
            <a:off x="4859338" y="2492375"/>
            <a:ext cx="647700" cy="142875"/>
            <a:chOff x="113" y="3973"/>
            <a:chExt cx="227" cy="136"/>
          </a:xfrm>
        </p:grpSpPr>
        <p:sp>
          <p:nvSpPr>
            <p:cNvPr id="25623" name="Line 23"/>
            <p:cNvSpPr>
              <a:spLocks noChangeShapeType="1"/>
            </p:cNvSpPr>
            <p:nvPr/>
          </p:nvSpPr>
          <p:spPr bwMode="auto">
            <a:xfrm flipV="1">
              <a:off x="113" y="3973"/>
              <a:ext cx="136" cy="1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5624" name="Line 24"/>
            <p:cNvSpPr>
              <a:spLocks noChangeShapeType="1"/>
            </p:cNvSpPr>
            <p:nvPr/>
          </p:nvSpPr>
          <p:spPr bwMode="auto">
            <a:xfrm>
              <a:off x="249" y="3974"/>
              <a:ext cx="91" cy="13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5625" name="Text Box 25"/>
          <p:cNvSpPr txBox="1">
            <a:spLocks noChangeArrowheads="1"/>
          </p:cNvSpPr>
          <p:nvPr/>
        </p:nvSpPr>
        <p:spPr bwMode="auto">
          <a:xfrm>
            <a:off x="4932363" y="2708275"/>
            <a:ext cx="15382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/>
              <a:t>орлёнок</a:t>
            </a:r>
          </a:p>
        </p:txBody>
      </p:sp>
      <p:grpSp>
        <p:nvGrpSpPr>
          <p:cNvPr id="25626" name="Group 26"/>
          <p:cNvGrpSpPr>
            <a:grpSpLocks/>
          </p:cNvGrpSpPr>
          <p:nvPr/>
        </p:nvGrpSpPr>
        <p:grpSpPr bwMode="auto">
          <a:xfrm>
            <a:off x="5651500" y="2781300"/>
            <a:ext cx="647700" cy="142875"/>
            <a:chOff x="113" y="3973"/>
            <a:chExt cx="227" cy="136"/>
          </a:xfrm>
        </p:grpSpPr>
        <p:sp>
          <p:nvSpPr>
            <p:cNvPr id="25627" name="Line 27"/>
            <p:cNvSpPr>
              <a:spLocks noChangeShapeType="1"/>
            </p:cNvSpPr>
            <p:nvPr/>
          </p:nvSpPr>
          <p:spPr bwMode="auto">
            <a:xfrm flipV="1">
              <a:off x="113" y="3973"/>
              <a:ext cx="136" cy="1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5628" name="Line 28"/>
            <p:cNvSpPr>
              <a:spLocks noChangeShapeType="1"/>
            </p:cNvSpPr>
            <p:nvPr/>
          </p:nvSpPr>
          <p:spPr bwMode="auto">
            <a:xfrm>
              <a:off x="249" y="3974"/>
              <a:ext cx="91" cy="13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5629" name="Text Box 29"/>
          <p:cNvSpPr txBox="1">
            <a:spLocks noChangeArrowheads="1"/>
          </p:cNvSpPr>
          <p:nvPr/>
        </p:nvSpPr>
        <p:spPr bwMode="auto">
          <a:xfrm>
            <a:off x="1331913" y="3068638"/>
            <a:ext cx="9413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/>
              <a:t>заяц</a:t>
            </a:r>
          </a:p>
        </p:txBody>
      </p:sp>
      <p:grpSp>
        <p:nvGrpSpPr>
          <p:cNvPr id="25630" name="Group 30"/>
          <p:cNvGrpSpPr>
            <a:grpSpLocks/>
          </p:cNvGrpSpPr>
          <p:nvPr/>
        </p:nvGrpSpPr>
        <p:grpSpPr bwMode="auto">
          <a:xfrm>
            <a:off x="3708400" y="2852738"/>
            <a:ext cx="360363" cy="144462"/>
            <a:chOff x="113" y="3973"/>
            <a:chExt cx="227" cy="136"/>
          </a:xfrm>
        </p:grpSpPr>
        <p:sp>
          <p:nvSpPr>
            <p:cNvPr id="25631" name="Line 31"/>
            <p:cNvSpPr>
              <a:spLocks noChangeShapeType="1"/>
            </p:cNvSpPr>
            <p:nvPr/>
          </p:nvSpPr>
          <p:spPr bwMode="auto">
            <a:xfrm flipV="1">
              <a:off x="113" y="3973"/>
              <a:ext cx="136" cy="1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5632" name="Line 32"/>
            <p:cNvSpPr>
              <a:spLocks noChangeShapeType="1"/>
            </p:cNvSpPr>
            <p:nvPr/>
          </p:nvSpPr>
          <p:spPr bwMode="auto">
            <a:xfrm>
              <a:off x="249" y="3974"/>
              <a:ext cx="91" cy="13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5633" name="Text Box 33"/>
          <p:cNvSpPr txBox="1">
            <a:spLocks noChangeArrowheads="1"/>
          </p:cNvSpPr>
          <p:nvPr/>
        </p:nvSpPr>
        <p:spPr bwMode="auto">
          <a:xfrm>
            <a:off x="4572000" y="3068638"/>
            <a:ext cx="16795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/>
              <a:t>зайчонок</a:t>
            </a:r>
          </a:p>
        </p:txBody>
      </p:sp>
      <p:grpSp>
        <p:nvGrpSpPr>
          <p:cNvPr id="25634" name="Group 34"/>
          <p:cNvGrpSpPr>
            <a:grpSpLocks/>
          </p:cNvGrpSpPr>
          <p:nvPr/>
        </p:nvGrpSpPr>
        <p:grpSpPr bwMode="auto">
          <a:xfrm>
            <a:off x="3563938" y="3141663"/>
            <a:ext cx="215900" cy="142875"/>
            <a:chOff x="113" y="3973"/>
            <a:chExt cx="227" cy="136"/>
          </a:xfrm>
        </p:grpSpPr>
        <p:sp>
          <p:nvSpPr>
            <p:cNvPr id="25635" name="Line 35"/>
            <p:cNvSpPr>
              <a:spLocks noChangeShapeType="1"/>
            </p:cNvSpPr>
            <p:nvPr/>
          </p:nvSpPr>
          <p:spPr bwMode="auto">
            <a:xfrm flipV="1">
              <a:off x="113" y="3973"/>
              <a:ext cx="136" cy="1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5636" name="Line 36"/>
            <p:cNvSpPr>
              <a:spLocks noChangeShapeType="1"/>
            </p:cNvSpPr>
            <p:nvPr/>
          </p:nvSpPr>
          <p:spPr bwMode="auto">
            <a:xfrm>
              <a:off x="249" y="3974"/>
              <a:ext cx="91" cy="13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5637" name="Group 37"/>
          <p:cNvGrpSpPr>
            <a:grpSpLocks/>
          </p:cNvGrpSpPr>
          <p:nvPr/>
        </p:nvGrpSpPr>
        <p:grpSpPr bwMode="auto">
          <a:xfrm>
            <a:off x="5435600" y="3141663"/>
            <a:ext cx="647700" cy="142875"/>
            <a:chOff x="113" y="3973"/>
            <a:chExt cx="227" cy="136"/>
          </a:xfrm>
        </p:grpSpPr>
        <p:sp>
          <p:nvSpPr>
            <p:cNvPr id="25638" name="Line 38"/>
            <p:cNvSpPr>
              <a:spLocks noChangeShapeType="1"/>
            </p:cNvSpPr>
            <p:nvPr/>
          </p:nvSpPr>
          <p:spPr bwMode="auto">
            <a:xfrm flipV="1">
              <a:off x="113" y="3973"/>
              <a:ext cx="136" cy="1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5639" name="Line 39"/>
            <p:cNvSpPr>
              <a:spLocks noChangeShapeType="1"/>
            </p:cNvSpPr>
            <p:nvPr/>
          </p:nvSpPr>
          <p:spPr bwMode="auto">
            <a:xfrm>
              <a:off x="249" y="3974"/>
              <a:ext cx="91" cy="13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5640" name="Text Box 40"/>
          <p:cNvSpPr txBox="1">
            <a:spLocks noChangeArrowheads="1"/>
          </p:cNvSpPr>
          <p:nvPr/>
        </p:nvSpPr>
        <p:spPr bwMode="auto">
          <a:xfrm>
            <a:off x="1258888" y="3429000"/>
            <a:ext cx="9540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/>
              <a:t>лось</a:t>
            </a:r>
          </a:p>
        </p:txBody>
      </p:sp>
      <p:sp>
        <p:nvSpPr>
          <p:cNvPr id="25641" name="Text Box 41"/>
          <p:cNvSpPr txBox="1">
            <a:spLocks noChangeArrowheads="1"/>
          </p:cNvSpPr>
          <p:nvPr/>
        </p:nvSpPr>
        <p:spPr bwMode="auto">
          <a:xfrm>
            <a:off x="4427538" y="3429000"/>
            <a:ext cx="15176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/>
              <a:t>лосёнок</a:t>
            </a:r>
          </a:p>
        </p:txBody>
      </p:sp>
      <p:grpSp>
        <p:nvGrpSpPr>
          <p:cNvPr id="25642" name="Group 42"/>
          <p:cNvGrpSpPr>
            <a:grpSpLocks/>
          </p:cNvGrpSpPr>
          <p:nvPr/>
        </p:nvGrpSpPr>
        <p:grpSpPr bwMode="auto">
          <a:xfrm>
            <a:off x="3348038" y="3500438"/>
            <a:ext cx="215900" cy="142875"/>
            <a:chOff x="113" y="3973"/>
            <a:chExt cx="227" cy="136"/>
          </a:xfrm>
        </p:grpSpPr>
        <p:sp>
          <p:nvSpPr>
            <p:cNvPr id="25643" name="Line 43"/>
            <p:cNvSpPr>
              <a:spLocks noChangeShapeType="1"/>
            </p:cNvSpPr>
            <p:nvPr/>
          </p:nvSpPr>
          <p:spPr bwMode="auto">
            <a:xfrm flipV="1">
              <a:off x="113" y="3973"/>
              <a:ext cx="136" cy="1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5644" name="Line 44"/>
            <p:cNvSpPr>
              <a:spLocks noChangeShapeType="1"/>
            </p:cNvSpPr>
            <p:nvPr/>
          </p:nvSpPr>
          <p:spPr bwMode="auto">
            <a:xfrm>
              <a:off x="249" y="3974"/>
              <a:ext cx="91" cy="13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5645" name="Group 45"/>
          <p:cNvGrpSpPr>
            <a:grpSpLocks/>
          </p:cNvGrpSpPr>
          <p:nvPr/>
        </p:nvGrpSpPr>
        <p:grpSpPr bwMode="auto">
          <a:xfrm>
            <a:off x="5148263" y="3429000"/>
            <a:ext cx="647700" cy="142875"/>
            <a:chOff x="113" y="3973"/>
            <a:chExt cx="227" cy="136"/>
          </a:xfrm>
        </p:grpSpPr>
        <p:sp>
          <p:nvSpPr>
            <p:cNvPr id="25646" name="Line 46"/>
            <p:cNvSpPr>
              <a:spLocks noChangeShapeType="1"/>
            </p:cNvSpPr>
            <p:nvPr/>
          </p:nvSpPr>
          <p:spPr bwMode="auto">
            <a:xfrm flipV="1">
              <a:off x="113" y="3973"/>
              <a:ext cx="136" cy="1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5647" name="Line 47"/>
            <p:cNvSpPr>
              <a:spLocks noChangeShapeType="1"/>
            </p:cNvSpPr>
            <p:nvPr/>
          </p:nvSpPr>
          <p:spPr bwMode="auto">
            <a:xfrm>
              <a:off x="249" y="3974"/>
              <a:ext cx="91" cy="13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5648" name="Rectangle 48"/>
          <p:cNvSpPr>
            <a:spLocks noChangeArrowheads="1"/>
          </p:cNvSpPr>
          <p:nvPr/>
        </p:nvSpPr>
        <p:spPr bwMode="auto">
          <a:xfrm>
            <a:off x="1116013" y="4868863"/>
            <a:ext cx="7127875" cy="1584325"/>
          </a:xfrm>
          <a:prstGeom prst="rect">
            <a:avLst/>
          </a:prstGeom>
          <a:solidFill>
            <a:schemeClr val="accent1">
              <a:alpha val="91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6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6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5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5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5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5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5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5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5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5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5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56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56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5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56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56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5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5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5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5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5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2000"/>
                                        <p:tgtEl>
                                          <p:spTgt spid="256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25" grpId="0"/>
      <p:bldP spid="25629" grpId="0"/>
      <p:bldP spid="25633" grpId="0"/>
      <p:bldP spid="25640" grpId="0"/>
      <p:bldP spid="25641" grpId="0"/>
      <p:bldP spid="2564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404813"/>
            <a:ext cx="8424863" cy="138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1050" y="1412875"/>
            <a:ext cx="5722938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179388" y="4221163"/>
            <a:ext cx="8775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/>
              <a:t>А если в Париже, то ты парижанин, а мы парижане,</a:t>
            </a: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611188" y="4724400"/>
            <a:ext cx="79470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/>
              <a:t>если на Волге, то ты волжанин, а мы волжане,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684213" y="5157788"/>
            <a:ext cx="70405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/>
              <a:t>если в селе, то ты селянин, а мы селяне,</a:t>
            </a: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368300" y="5516563"/>
            <a:ext cx="79883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/>
              <a:t>если на Земле, то ты землянин, а мы земляне,</a:t>
            </a: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368300" y="5949950"/>
            <a:ext cx="84137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/>
              <a:t>если на Марсе, то ты марсианин, а мы марсиане.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  <p:bldP spid="27653" grpId="0"/>
      <p:bldP spid="27654" grpId="0"/>
      <p:bldP spid="27655" grpId="0"/>
      <p:bldP spid="2765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0"/>
            <a:ext cx="7561262" cy="550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676" name="WordArt 4"/>
          <p:cNvSpPr>
            <a:spLocks noChangeArrowheads="1" noChangeShapeType="1" noTextEdit="1"/>
          </p:cNvSpPr>
          <p:nvPr/>
        </p:nvSpPr>
        <p:spPr bwMode="auto">
          <a:xfrm>
            <a:off x="2843213" y="1484313"/>
            <a:ext cx="47148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имена существительные</a:t>
            </a:r>
          </a:p>
        </p:txBody>
      </p:sp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5516563"/>
            <a:ext cx="69850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00000"/>
      </a:hlink>
      <a:folHlink>
        <a:srgbClr val="D9969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</TotalTime>
  <Words>169</Words>
  <Application>Microsoft Office PowerPoint</Application>
  <PresentationFormat>Экран (4:3)</PresentationFormat>
  <Paragraphs>55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Times New Roman</vt:lpstr>
      <vt:lpstr>Calibri</vt:lpstr>
      <vt:lpstr>Century Schoolbook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Елена</dc:creator>
  <cp:lastModifiedBy>111</cp:lastModifiedBy>
  <cp:revision>30</cp:revision>
  <dcterms:created xsi:type="dcterms:W3CDTF">2013-07-29T17:42:42Z</dcterms:created>
  <dcterms:modified xsi:type="dcterms:W3CDTF">2018-07-26T14:39:56Z</dcterms:modified>
</cp:coreProperties>
</file>