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2" r:id="rId5"/>
    <p:sldId id="259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019.radikal.ru/i604/1503/fb/52ab541c8a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208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im0-tub-ru.yandex.net/i?id=e5d4c5aafe799d74dab44708b096719d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188" y="144017"/>
            <a:ext cx="4355976" cy="32669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964" y="3573016"/>
            <a:ext cx="3935508" cy="29386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684" y="144017"/>
            <a:ext cx="4644684" cy="32849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016"/>
            <a:ext cx="4572000" cy="3082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865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5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8194"/>
            <a:ext cx="9144000" cy="574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7524" y="0"/>
            <a:ext cx="856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Бабушка  испекла  пироги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65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272" y="0"/>
            <a:ext cx="916827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159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YQeRJA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2"/>
            <a:ext cx="9128666" cy="685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65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" y="-99392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Безопасный  интернет!</a:t>
            </a: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65967" y="964311"/>
            <a:ext cx="66242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расскажите о  правах собственности, о  том, что  любой материал, выставленный  в  Сети, может быть  авторским. Неправомерное использование  такого  материала может быть уголовно  наказуемым.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6321" y="3876187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Используйте  современные программы, которые предоставляют возможность фильтрации содержимого  сайтов, контролировать места  посещения и деятельности там.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6321" y="4799517"/>
            <a:ext cx="51845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Поясните, что  в  сети, несмотря на  кажущуюся безнаказанность за  какие –то проступки, там  действуют  те же правила, что  и  в  реальной  жизни: хорошо – плохо, правильно -  не  правильно.</a:t>
            </a:r>
            <a:endPara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4653136"/>
            <a:ext cx="36003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Научите  детей  следовать  нормам  морали, быть  воспитанными  даже  в  виртуальном  общении. 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6273225"/>
            <a:ext cx="9145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относитесь  к  вашим  детям! 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09" y="717202"/>
            <a:ext cx="2546064" cy="1694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385" y="1904393"/>
            <a:ext cx="1634582" cy="1383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3" y="2143558"/>
            <a:ext cx="4477803" cy="19335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471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110</Words>
  <Application>Microsoft Office PowerPoint</Application>
  <PresentationFormat>Экран 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Безопасный  интернет!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BEI</cp:lastModifiedBy>
  <cp:revision>7</cp:revision>
  <dcterms:created xsi:type="dcterms:W3CDTF">2017-10-11T18:41:32Z</dcterms:created>
  <dcterms:modified xsi:type="dcterms:W3CDTF">2017-12-04T16:20:41Z</dcterms:modified>
</cp:coreProperties>
</file>