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70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71" r:id="rId11"/>
    <p:sldId id="268" r:id="rId12"/>
    <p:sldId id="265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-25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er\Desktop\весенняя капель\water-waves-wallpaper-waves-abstract-site-design-header-2560x1600-HD-637831.jpg"/>
          <p:cNvPicPr>
            <a:picLocks noChangeAspect="1" noChangeArrowheads="1"/>
          </p:cNvPicPr>
          <p:nvPr/>
        </p:nvPicPr>
        <p:blipFill>
          <a:blip r:embed="rId2" cstate="email"/>
          <a:srcRect l="17273"/>
          <a:stretch>
            <a:fillRect/>
          </a:stretch>
        </p:blipFill>
        <p:spPr bwMode="auto">
          <a:xfrm>
            <a:off x="0" y="0"/>
            <a:ext cx="12191999" cy="5029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673" y="2106035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07673" y="4544147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B52B4-15BD-473D-B7EC-7AD51CED84B6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19595-FB4A-4085-9DE5-22E2AF30A989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2" descr="http://zaazcrmdynamics.blob.core.windows.net/2012-05-29/images/header-footer/background-gradient-header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frame">
            <a:avLst>
              <a:gd name="adj1" fmla="val 1906"/>
            </a:avLst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="" xmlns:p14="http://schemas.microsoft.com/office/powerpoint/2010/main" val="4108159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B52B4-15BD-473D-B7EC-7AD51CED84B6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19595-FB4A-4085-9DE5-22E2AF30A989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2" descr="http://zaazcrmdynamics.blob.core.windows.net/2012-05-29/images/header-footer/background-gradient-header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frame">
            <a:avLst>
              <a:gd name="adj1" fmla="val 1906"/>
            </a:avLst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="" xmlns:p14="http://schemas.microsoft.com/office/powerpoint/2010/main" val="21545773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B52B4-15BD-473D-B7EC-7AD51CED84B6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19595-FB4A-4085-9DE5-22E2AF30A989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2" descr="http://zaazcrmdynamics.blob.core.windows.net/2012-05-29/images/header-footer/background-gradient-header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frame">
            <a:avLst>
              <a:gd name="adj1" fmla="val 1906"/>
            </a:avLst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="" xmlns:p14="http://schemas.microsoft.com/office/powerpoint/2010/main" val="3662114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er\Desktop\весенняя капель\water-waves-wallpaper-waves-abstract-site-design-header-2560x1600-HD-637831.jpg"/>
          <p:cNvPicPr>
            <a:picLocks noChangeAspect="1" noChangeArrowheads="1"/>
          </p:cNvPicPr>
          <p:nvPr/>
        </p:nvPicPr>
        <p:blipFill>
          <a:blip r:embed="rId2" cstate="email"/>
          <a:srcRect l="6130"/>
          <a:stretch>
            <a:fillRect/>
          </a:stretch>
        </p:blipFill>
        <p:spPr bwMode="auto">
          <a:xfrm>
            <a:off x="0" y="0"/>
            <a:ext cx="3920836" cy="540327"/>
          </a:xfrm>
          <a:prstGeom prst="rect">
            <a:avLst/>
          </a:prstGeom>
          <a:noFill/>
        </p:spPr>
      </p:pic>
      <p:pic>
        <p:nvPicPr>
          <p:cNvPr id="8" name="Picture 2" descr="C:\Users\User\Desktop\весенняя капель\water-waves-wallpaper-waves-abstract-site-design-header-2560x1600-HD-637831.jpg"/>
          <p:cNvPicPr>
            <a:picLocks noChangeAspect="1" noChangeArrowheads="1"/>
          </p:cNvPicPr>
          <p:nvPr/>
        </p:nvPicPr>
        <p:blipFill>
          <a:blip r:embed="rId2" cstate="email"/>
          <a:srcRect l="3636"/>
          <a:stretch>
            <a:fillRect/>
          </a:stretch>
        </p:blipFill>
        <p:spPr bwMode="auto">
          <a:xfrm rot="10800000">
            <a:off x="7619998" y="6165273"/>
            <a:ext cx="4571999" cy="69272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B52B4-15BD-473D-B7EC-7AD51CED84B6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19595-FB4A-4085-9DE5-22E2AF30A989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2" descr="http://zaazcrmdynamics.blob.core.windows.net/2012-05-29/images/header-footer/background-gradient-header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frame">
            <a:avLst>
              <a:gd name="adj1" fmla="val 1906"/>
            </a:avLst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="" xmlns:p14="http://schemas.microsoft.com/office/powerpoint/2010/main" val="32205025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er\Desktop\весенняя капель\water-waves-wallpaper-waves-abstract-site-design-header-2560x1600-HD-637831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12192000" cy="5715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97236" y="3103418"/>
            <a:ext cx="6234546" cy="1459057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583381" y="4589463"/>
            <a:ext cx="6276109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B52B4-15BD-473D-B7EC-7AD51CED84B6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19595-FB4A-4085-9DE5-22E2AF30A989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2" descr="http://zaazcrmdynamics.blob.core.windows.net/2012-05-29/images/header-footer/background-gradient-header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frame">
            <a:avLst>
              <a:gd name="adj1" fmla="val 1906"/>
            </a:avLst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="" xmlns:p14="http://schemas.microsoft.com/office/powerpoint/2010/main" val="281674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User\Desktop\весенняя капель\water-waves-wallpaper-waves-abstract-site-design-header-2560x1600-HD-637831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6200000">
            <a:off x="-2493818" y="2493815"/>
            <a:ext cx="6858005" cy="187036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B52B4-15BD-473D-B7EC-7AD51CED84B6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19595-FB4A-4085-9DE5-22E2AF30A989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2" descr="http://zaazcrmdynamics.blob.core.windows.net/2012-05-29/images/header-footer/background-gradient-header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frame">
            <a:avLst>
              <a:gd name="adj1" fmla="val 1906"/>
            </a:avLst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="" xmlns:p14="http://schemas.microsoft.com/office/powerpoint/2010/main" val="1707653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User\Desktop\весенняя капель\water-waves-wallpaper-waves-abstract-site-design-header-2560x1600-HD-637831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6200000" flipV="1">
            <a:off x="7959434" y="2625434"/>
            <a:ext cx="6858005" cy="160712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B52B4-15BD-473D-B7EC-7AD51CED84B6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19595-FB4A-4085-9DE5-22E2AF30A989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1" name="Picture 2" descr="http://zaazcrmdynamics.blob.core.windows.net/2012-05-29/images/header-footer/background-gradient-header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frame">
            <a:avLst>
              <a:gd name="adj1" fmla="val 1906"/>
            </a:avLst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="" xmlns:p14="http://schemas.microsoft.com/office/powerpoint/2010/main" val="41742375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\Desktop\весенняя капель\water-waves-wallpaper-waves-abstract-site-design-header-2560x1600-HD-637831.jpg"/>
          <p:cNvPicPr>
            <a:picLocks noChangeAspect="1" noChangeArrowheads="1"/>
          </p:cNvPicPr>
          <p:nvPr/>
        </p:nvPicPr>
        <p:blipFill>
          <a:blip r:embed="rId2" cstate="email"/>
          <a:srcRect l="6130"/>
          <a:stretch>
            <a:fillRect/>
          </a:stretch>
        </p:blipFill>
        <p:spPr bwMode="auto">
          <a:xfrm>
            <a:off x="0" y="0"/>
            <a:ext cx="3920836" cy="540327"/>
          </a:xfrm>
          <a:prstGeom prst="rect">
            <a:avLst/>
          </a:prstGeom>
          <a:noFill/>
        </p:spPr>
      </p:pic>
      <p:pic>
        <p:nvPicPr>
          <p:cNvPr id="7" name="Picture 2" descr="C:\Users\User\Desktop\весенняя капель\water-waves-wallpaper-waves-abstract-site-design-header-2560x1600-HD-637831.jpg"/>
          <p:cNvPicPr>
            <a:picLocks noChangeAspect="1" noChangeArrowheads="1"/>
          </p:cNvPicPr>
          <p:nvPr/>
        </p:nvPicPr>
        <p:blipFill>
          <a:blip r:embed="rId2" cstate="email"/>
          <a:srcRect l="3636"/>
          <a:stretch>
            <a:fillRect/>
          </a:stretch>
        </p:blipFill>
        <p:spPr bwMode="auto">
          <a:xfrm rot="10800000">
            <a:off x="7619998" y="6165273"/>
            <a:ext cx="4571999" cy="69272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B52B4-15BD-473D-B7EC-7AD51CED84B6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19595-FB4A-4085-9DE5-22E2AF30A989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2" descr="http://zaazcrmdynamics.blob.core.windows.net/2012-05-29/images/header-footer/background-gradient-header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frame">
            <a:avLst>
              <a:gd name="adj1" fmla="val 1906"/>
            </a:avLst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="" xmlns:p14="http://schemas.microsoft.com/office/powerpoint/2010/main" val="3368117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\Desktop\весенняя капель\water-waves-wallpaper-waves-abstract-site-design-header-2560x1600-HD-637831.png"/>
          <p:cNvPicPr>
            <a:picLocks noChangeAspect="1" noChangeArrowheads="1"/>
          </p:cNvPicPr>
          <p:nvPr/>
        </p:nvPicPr>
        <p:blipFill>
          <a:blip r:embed="rId2" cstate="email"/>
          <a:srcRect r="28687"/>
          <a:stretch>
            <a:fillRect/>
          </a:stretch>
        </p:blipFill>
        <p:spPr bwMode="auto">
          <a:xfrm rot="16200000">
            <a:off x="-2957943" y="2957945"/>
            <a:ext cx="6857999" cy="942106"/>
          </a:xfrm>
          <a:prstGeom prst="rect">
            <a:avLst/>
          </a:prstGeom>
          <a:noFill/>
        </p:spPr>
      </p:pic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B52B4-15BD-473D-B7EC-7AD51CED84B6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19595-FB4A-4085-9DE5-22E2AF30A989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6" name="Picture 2" descr="C:\Users\User\Desktop\весенняя капель\water-waves-wallpaper-waves-abstract-site-design-header-2560x1600-HD-637831.jpg"/>
          <p:cNvPicPr>
            <a:picLocks noChangeAspect="1" noChangeArrowheads="1"/>
          </p:cNvPicPr>
          <p:nvPr/>
        </p:nvPicPr>
        <p:blipFill>
          <a:blip r:embed="rId3" cstate="email"/>
          <a:srcRect l="6130"/>
          <a:stretch>
            <a:fillRect/>
          </a:stretch>
        </p:blipFill>
        <p:spPr bwMode="auto">
          <a:xfrm flipH="1">
            <a:off x="7994072" y="0"/>
            <a:ext cx="4197928" cy="540327"/>
          </a:xfrm>
          <a:prstGeom prst="rect">
            <a:avLst/>
          </a:prstGeom>
          <a:noFill/>
        </p:spPr>
      </p:pic>
      <p:pic>
        <p:nvPicPr>
          <p:cNvPr id="7" name="Picture 2" descr="http://zaazcrmdynamics.blob.core.windows.net/2012-05-29/images/header-footer/background-gradient-header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frame">
            <a:avLst>
              <a:gd name="adj1" fmla="val 1906"/>
            </a:avLst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="" xmlns:p14="http://schemas.microsoft.com/office/powerpoint/2010/main" val="2459619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User\Desktop\весенняя капель\water-waves-wallpaper-waves-abstract-site-design-header-2560x1600-HD-637831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 flipV="1">
            <a:off x="0" y="4184073"/>
            <a:ext cx="12192000" cy="267392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B52B4-15BD-473D-B7EC-7AD51CED84B6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19595-FB4A-4085-9DE5-22E2AF30A989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2" descr="http://zaazcrmdynamics.blob.core.windows.net/2012-05-29/images/header-footer/background-gradient-header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frame">
            <a:avLst>
              <a:gd name="adj1" fmla="val 1906"/>
            </a:avLst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="" xmlns:p14="http://schemas.microsoft.com/office/powerpoint/2010/main" val="1576855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User\Desktop\весенняя капель\water-waves-wallpaper-waves-abstract-site-design-header-2560x1600-HD-637831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V="1">
            <a:off x="0" y="2382981"/>
            <a:ext cx="12192000" cy="447501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B52B4-15BD-473D-B7EC-7AD51CED84B6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19595-FB4A-4085-9DE5-22E2AF30A989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2" descr="http://zaazcrmdynamics.blob.core.windows.net/2012-05-29/images/header-footer/background-gradient-header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frame">
            <a:avLst>
              <a:gd name="adj1" fmla="val 1906"/>
            </a:avLst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="" xmlns:p14="http://schemas.microsoft.com/office/powerpoint/2010/main" val="2290070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6B52B4-15BD-473D-B7EC-7AD51CED84B6}" type="datetimeFigureOut">
              <a:rPr lang="ru-RU" smtClean="0"/>
              <a:pPr/>
              <a:t>29.03.2016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319595-FB4A-4085-9DE5-22E2AF30A98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62708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b="1" kern="1200" cap="all" spc="0">
          <a:ln>
            <a:solidFill>
              <a:srgbClr val="002060"/>
            </a:solidFill>
          </a:ln>
          <a:solidFill>
            <a:schemeClr val="accent5">
              <a:lumMod val="75000"/>
            </a:schemeClr>
          </a:solidFill>
          <a:effectLst>
            <a:outerShdw blurRad="19685" dist="12700" dir="5400000" algn="tl" rotWithShape="0">
              <a:schemeClr val="accent1">
                <a:satMod val="130000"/>
                <a:alpha val="60000"/>
              </a:schemeClr>
            </a:outerShdw>
            <a:reflection blurRad="10000" stA="55000" endPos="48000" dist="500" dir="5400000" sy="-100000" algn="bl" rotWithShape="0"/>
          </a:effectLst>
          <a:latin typeface="Arial Black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002060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00206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00206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206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206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&#1060;&#1080;&#1079;&#1084;&#1080;&#1085;&#1091;&#1090;&#1082;&#1072;%20&#1076;&#1083;&#1103;%20&#1075;&#1083;&#1072;&#1079;%20&#1051;&#1077;&#1076;&#1085;&#1080;&#1082;&#1086;&#1074;&#1099;&#1081;%20&#1087;&#1077;&#1088;&#1080;&#1086;&#1076;.ppt" TargetMode="Externa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&#1084;&#1086;&#1081;.notebook" TargetMode="Externa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../&#1084;&#1086;&#1081;.notebook" TargetMode="Externa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&#1084;&#1086;&#1081;.notebook" TargetMode="Externa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&#1084;&#1086;&#1081;.notebook" TargetMode="Externa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body" idx="1"/>
          </p:nvPr>
        </p:nvSpPr>
        <p:spPr>
          <a:xfrm>
            <a:off x="5915891" y="3303103"/>
            <a:ext cx="6276109" cy="3252679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Срочно нужна ваша </a:t>
            </a:r>
            <a:r>
              <a:rPr lang="ru-RU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помащ</a:t>
            </a: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. Спасите найдите верните мою </a:t>
            </a:r>
            <a:r>
              <a:rPr lang="ru-RU" sz="4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прелисть</a:t>
            </a: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однородные члены П\1450292123_ice-age-continental-drift-afisha.jpg"/>
          <p:cNvPicPr>
            <a:picLocks noChangeAspect="1" noChangeArrowheads="1"/>
          </p:cNvPicPr>
          <p:nvPr/>
        </p:nvPicPr>
        <p:blipFill>
          <a:blip r:embed="rId2" cstate="print"/>
          <a:srcRect l="12640" t="9040" r="3631" b="3729"/>
          <a:stretch>
            <a:fillRect/>
          </a:stretch>
        </p:blipFill>
        <p:spPr bwMode="auto">
          <a:xfrm>
            <a:off x="0" y="2510726"/>
            <a:ext cx="6133474" cy="41535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7733654" y="4091553"/>
            <a:ext cx="325465" cy="54244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9110420" y="5437323"/>
            <a:ext cx="325465" cy="54244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702658" y="3564610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443994" y="3887491"/>
            <a:ext cx="5100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063925" y="4910380"/>
            <a:ext cx="41229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167606" y="4618495"/>
            <a:ext cx="3129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536263" y="4615912"/>
            <a:ext cx="3129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311179" y="3949484"/>
            <a:ext cx="3129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92504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C:\Users\user\Desktop\однородные члены П\animaatjes-ice-age-1466721.png">
            <a:hlinkClick r:id="rId2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2411" y="1589810"/>
            <a:ext cx="2842647" cy="4679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одзаголовок 6"/>
          <p:cNvSpPr txBox="1">
            <a:spLocks/>
          </p:cNvSpPr>
          <p:nvPr/>
        </p:nvSpPr>
        <p:spPr>
          <a:xfrm>
            <a:off x="2743200" y="561081"/>
            <a:ext cx="9144000" cy="19961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Славно потрудились!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Пора и отдохнуть.</a:t>
            </a:r>
            <a:endParaRPr lang="ru-RU" sz="4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user\Desktop\однородные члены П\tumblr_m7l8nrpL6Z1rsciymo1_12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040" y="1011263"/>
            <a:ext cx="5139869" cy="53685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одзаголовок 6"/>
          <p:cNvSpPr txBox="1">
            <a:spLocks/>
          </p:cNvSpPr>
          <p:nvPr/>
        </p:nvSpPr>
        <p:spPr>
          <a:xfrm>
            <a:off x="4411850" y="1103521"/>
            <a:ext cx="7780150" cy="19961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Помогите мне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кое-что</a:t>
            </a:r>
            <a:r>
              <a:rPr kumimoji="0" lang="ru-RU" sz="44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вспомнить…</a:t>
            </a:r>
            <a:endParaRPr lang="ru-RU" sz="4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user\Desktop\однородные члены П\196877_1280_800.jpg"/>
          <p:cNvPicPr>
            <a:picLocks noChangeAspect="1" noChangeArrowheads="1"/>
          </p:cNvPicPr>
          <p:nvPr/>
        </p:nvPicPr>
        <p:blipFill>
          <a:blip r:embed="rId2" cstate="print"/>
          <a:srcRect l="24953" t="4746" r="21798" b="8701"/>
          <a:stretch>
            <a:fillRect/>
          </a:stretch>
        </p:blipFill>
        <p:spPr bwMode="auto">
          <a:xfrm>
            <a:off x="3285641" y="922149"/>
            <a:ext cx="5842861" cy="5935851"/>
          </a:xfrm>
          <a:prstGeom prst="rect">
            <a:avLst/>
          </a:prstGeom>
          <a:noFill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1670767" y="232474"/>
            <a:ext cx="9144000" cy="838643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all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>Спасибо!</a:t>
            </a:r>
            <a:endParaRPr kumimoji="0" lang="ru-RU" sz="5400" b="1" i="0" u="none" strike="noStrike" kern="1200" cap="all" spc="0" normalizeH="0" baseline="0" noProof="0" dirty="0">
              <a:ln>
                <a:solidFill>
                  <a:srgbClr val="002060"/>
                </a:solidFill>
              </a:ln>
              <a:solidFill>
                <a:schemeClr val="accent5">
                  <a:lumMod val="75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09151" y="2973940"/>
            <a:ext cx="9144000" cy="2387600"/>
          </a:xfrm>
        </p:spPr>
        <p:txBody>
          <a:bodyPr/>
          <a:lstStyle/>
          <a:p>
            <a:r>
              <a:rPr lang="ru-RU" dirty="0" smtClean="0"/>
              <a:t>Однородные члены предложения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3048000" y="2219400"/>
            <a:ext cx="9144000" cy="2461087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Что такое </a:t>
            </a:r>
          </a:p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однородные члены </a:t>
            </a:r>
          </a:p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предложения?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user\Desktop\однородные члены П\мамонт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67183"/>
            <a:ext cx="6477598" cy="5890817"/>
          </a:xfrm>
          <a:prstGeom prst="rect">
            <a:avLst/>
          </a:prstGeom>
          <a:noFill/>
        </p:spPr>
      </p:pic>
      <p:sp>
        <p:nvSpPr>
          <p:cNvPr id="5" name="Подзаголовок 6"/>
          <p:cNvSpPr txBox="1">
            <a:spLocks/>
          </p:cNvSpPr>
          <p:nvPr/>
        </p:nvSpPr>
        <p:spPr>
          <a:xfrm>
            <a:off x="3048000" y="4613889"/>
            <a:ext cx="9144000" cy="246108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слова в предложении, которые отвечают на один и тот же вопрос и связаны с одним и тем же словом.</a:t>
            </a:r>
            <a:endParaRPr lang="ru-RU" sz="4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однородные члены П\мамонт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67183"/>
            <a:ext cx="6477598" cy="5890817"/>
          </a:xfrm>
          <a:prstGeom prst="rect">
            <a:avLst/>
          </a:prstGeom>
          <a:noFill/>
        </p:spPr>
      </p:pic>
      <p:sp>
        <p:nvSpPr>
          <p:cNvPr id="5" name="Подзаголовок 6"/>
          <p:cNvSpPr txBox="1">
            <a:spLocks/>
          </p:cNvSpPr>
          <p:nvPr/>
        </p:nvSpPr>
        <p:spPr>
          <a:xfrm>
            <a:off x="3048000" y="4613889"/>
            <a:ext cx="9144000" cy="24610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Однородные члены предложения пишутся через запятую или соединяются союзами.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3729926" y="1955928"/>
            <a:ext cx="9144000" cy="2771055"/>
          </a:xfrm>
        </p:spPr>
        <p:txBody>
          <a:bodyPr>
            <a:normAutofit/>
          </a:bodyPr>
          <a:lstStyle/>
          <a:p>
            <a:pPr lvl="0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Как обозначаются на письме </a:t>
            </a:r>
          </a:p>
          <a:p>
            <a:pPr lvl="0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однородные </a:t>
            </a:r>
          </a:p>
          <a:p>
            <a:pPr lvl="0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члены предложения?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3326970" y="1955928"/>
            <a:ext cx="9144000" cy="2771055"/>
          </a:xfrm>
        </p:spPr>
        <p:txBody>
          <a:bodyPr>
            <a:normAutofit/>
          </a:bodyPr>
          <a:lstStyle/>
          <a:p>
            <a:pPr lvl="0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Какие союзы </a:t>
            </a:r>
          </a:p>
          <a:p>
            <a:pPr lvl="0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встречаются чаще всего </a:t>
            </a:r>
          </a:p>
          <a:p>
            <a:pPr lvl="0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при однородных членах?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user\Desktop\однородные члены П\мамонт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67183"/>
            <a:ext cx="6477598" cy="5890817"/>
          </a:xfrm>
          <a:prstGeom prst="rect">
            <a:avLst/>
          </a:prstGeom>
          <a:noFill/>
        </p:spPr>
      </p:pic>
      <p:sp>
        <p:nvSpPr>
          <p:cNvPr id="5" name="Подзаголовок 6"/>
          <p:cNvSpPr txBox="1">
            <a:spLocks/>
          </p:cNvSpPr>
          <p:nvPr/>
        </p:nvSpPr>
        <p:spPr>
          <a:xfrm>
            <a:off x="3048000" y="4870563"/>
            <a:ext cx="9144000" cy="24610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Чаще всего встречаются союзы</a:t>
            </a:r>
          </a:p>
          <a:p>
            <a:pPr algn="ctr"/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И, А, НО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user\Desktop\однородные члены П\тигр.pn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85621" y="0"/>
            <a:ext cx="5206379" cy="6858000"/>
          </a:xfrm>
          <a:prstGeom prst="rect">
            <a:avLst/>
          </a:prstGeom>
          <a:noFill/>
        </p:spPr>
      </p:pic>
      <p:sp>
        <p:nvSpPr>
          <p:cNvPr id="6" name="Подзаголовок 6"/>
          <p:cNvSpPr txBox="1">
            <a:spLocks/>
          </p:cNvSpPr>
          <p:nvPr/>
        </p:nvSpPr>
        <p:spPr>
          <a:xfrm>
            <a:off x="0" y="809054"/>
            <a:ext cx="9144000" cy="19961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Выполните моё задание, и я вам помогу.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user\Desktop\однородные члены П\тигр.pn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85621" y="0"/>
            <a:ext cx="5206379" cy="6858000"/>
          </a:xfrm>
          <a:prstGeom prst="rect">
            <a:avLst/>
          </a:prstGeom>
          <a:noFill/>
        </p:spPr>
      </p:pic>
      <p:sp>
        <p:nvSpPr>
          <p:cNvPr id="6" name="Подзаголовок 6"/>
          <p:cNvSpPr txBox="1">
            <a:spLocks/>
          </p:cNvSpPr>
          <p:nvPr/>
        </p:nvSpPr>
        <p:spPr>
          <a:xfrm>
            <a:off x="0" y="809054"/>
            <a:ext cx="9144000" cy="199613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 </a:t>
            </a: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разминкой вы справились, молодцы.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Отправляйтесь к Сиду.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user\Desktop\однородные члены П\сид.pn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63472" y="1015140"/>
            <a:ext cx="6516890" cy="5455403"/>
          </a:xfrm>
          <a:prstGeom prst="rect">
            <a:avLst/>
          </a:prstGeom>
          <a:noFill/>
        </p:spPr>
      </p:pic>
      <p:sp>
        <p:nvSpPr>
          <p:cNvPr id="6" name="Подзаголовок 6"/>
          <p:cNvSpPr txBox="1">
            <a:spLocks/>
          </p:cNvSpPr>
          <p:nvPr/>
        </p:nvSpPr>
        <p:spPr>
          <a:xfrm>
            <a:off x="3048000" y="638573"/>
            <a:ext cx="9144000" cy="19961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Помогите</a:t>
            </a:r>
            <a:r>
              <a:rPr kumimoji="0" lang="ru-RU" sz="44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мне разобраться с одним делом, а я помогу вам.</a:t>
            </a:r>
            <a:endParaRPr lang="ru-RU" sz="4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user\Desktop\однородные члены П\эдди.pn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59056" y="0"/>
            <a:ext cx="2532944" cy="6858000"/>
          </a:xfrm>
          <a:prstGeom prst="rect">
            <a:avLst/>
          </a:prstGeom>
          <a:noFill/>
        </p:spPr>
      </p:pic>
      <p:sp>
        <p:nvSpPr>
          <p:cNvPr id="6" name="Подзаголовок 6"/>
          <p:cNvSpPr txBox="1">
            <a:spLocks/>
          </p:cNvSpPr>
          <p:nvPr/>
        </p:nvSpPr>
        <p:spPr>
          <a:xfrm>
            <a:off x="263471" y="638573"/>
            <a:ext cx="9144000" cy="19961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Без меня вам не справиться!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Следуйте моим указаниям!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олубая волна3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Голубая волна3</Template>
  <TotalTime>2202</TotalTime>
  <Words>140</Words>
  <Application>Microsoft Office PowerPoint</Application>
  <PresentationFormat>Произвольный</PresentationFormat>
  <Paragraphs>32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Голубая волна3</vt:lpstr>
      <vt:lpstr>Слайд 1</vt:lpstr>
      <vt:lpstr>Однородные члены предложения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Нот-11</dc:creator>
  <cp:lastModifiedBy>user</cp:lastModifiedBy>
  <cp:revision>98</cp:revision>
  <dcterms:created xsi:type="dcterms:W3CDTF">2014-10-29T03:00:56Z</dcterms:created>
  <dcterms:modified xsi:type="dcterms:W3CDTF">2016-03-29T17:31:22Z</dcterms:modified>
</cp:coreProperties>
</file>