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6" autoAdjust="0"/>
    <p:restoredTop sz="94660"/>
  </p:normalViewPr>
  <p:slideViewPr>
    <p:cSldViewPr>
      <p:cViewPr varScale="1">
        <p:scale>
          <a:sx n="68" d="100"/>
          <a:sy n="68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t="13333" r="11504"/>
          <a:stretch>
            <a:fillRect/>
          </a:stretch>
        </p:blipFill>
        <p:spPr bwMode="auto">
          <a:xfrm>
            <a:off x="0" y="0"/>
            <a:ext cx="7034212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85800" y="5473005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Презентацию подготовили </a:t>
            </a:r>
            <a:r>
              <a:rPr lang="ru-RU" sz="2800"/>
              <a:t>ученики 1А </a:t>
            </a:r>
            <a:r>
              <a:rPr lang="ru-RU" sz="2800" dirty="0"/>
              <a:t>класса МАОУ СОШ № 11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417642" cy="555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324600" y="3276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8074" b="69002"/>
          <a:stretch>
            <a:fillRect/>
          </a:stretch>
        </p:blipFill>
        <p:spPr bwMode="auto">
          <a:xfrm>
            <a:off x="2971800" y="381000"/>
            <a:ext cx="566154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057399"/>
            <a:ext cx="1676400" cy="17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41910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4" y="2362200"/>
            <a:ext cx="2463430" cy="2249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83103" y="2209800"/>
            <a:ext cx="244136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6999" y="4572000"/>
            <a:ext cx="217714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29637" b="55102"/>
          <a:stretch>
            <a:fillRect/>
          </a:stretch>
        </p:blipFill>
        <p:spPr bwMode="auto">
          <a:xfrm>
            <a:off x="304799" y="0"/>
            <a:ext cx="6373091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664968"/>
            <a:ext cx="2038350" cy="1535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4114800"/>
            <a:ext cx="244928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" y="2697480"/>
            <a:ext cx="2203174" cy="202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2122" b="69388"/>
          <a:stretch>
            <a:fillRect/>
          </a:stretch>
        </p:blipFill>
        <p:spPr bwMode="auto">
          <a:xfrm>
            <a:off x="152400" y="152400"/>
            <a:ext cx="6762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667000"/>
            <a:ext cx="177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399" y="1981200"/>
            <a:ext cx="275544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08634" y="3724656"/>
            <a:ext cx="3487366" cy="2185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/>
              <a:t>Вот какие полезные </a:t>
            </a:r>
            <a:br>
              <a:rPr lang="ru-RU" sz="3200" dirty="0"/>
            </a:br>
            <a:r>
              <a:rPr lang="ru-RU" sz="3200" dirty="0"/>
              <a:t>овощи и фрукты! 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70533" b="63598"/>
          <a:stretch>
            <a:fillRect/>
          </a:stretch>
        </p:blipFill>
        <p:spPr bwMode="auto">
          <a:xfrm>
            <a:off x="685800" y="457200"/>
            <a:ext cx="2057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0" y="3733800"/>
            <a:ext cx="61497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/>
              <a:t>Будьте здоровы!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Вот какие полезные  овощи и фрукты!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Екатерина</cp:lastModifiedBy>
  <cp:revision>20</cp:revision>
  <dcterms:modified xsi:type="dcterms:W3CDTF">2022-07-29T11:16:52Z</dcterms:modified>
</cp:coreProperties>
</file>