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82" r:id="rId2"/>
    <p:sldId id="304" r:id="rId3"/>
    <p:sldId id="303" r:id="rId4"/>
    <p:sldId id="281" r:id="rId5"/>
    <p:sldId id="290" r:id="rId6"/>
    <p:sldId id="279" r:id="rId7"/>
    <p:sldId id="286" r:id="rId8"/>
    <p:sldId id="293" r:id="rId9"/>
    <p:sldId id="261" r:id="rId10"/>
    <p:sldId id="274" r:id="rId11"/>
    <p:sldId id="295" r:id="rId12"/>
    <p:sldId id="298" r:id="rId13"/>
    <p:sldId id="302" r:id="rId14"/>
    <p:sldId id="263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7932" autoAdjust="0"/>
    <p:restoredTop sz="94660"/>
  </p:normalViewPr>
  <p:slideViewPr>
    <p:cSldViewPr>
      <p:cViewPr>
        <p:scale>
          <a:sx n="70" d="100"/>
          <a:sy n="70" d="100"/>
        </p:scale>
        <p:origin x="-89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C55ADA-3E78-4FB6-BB2E-534923775F8E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E5663-CB2B-4849-B56F-6E20287E00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fld id="{2378EA9E-CD67-45C3-853B-A4107B8C34E6}" type="datetimeFigureOut">
              <a:rPr lang="ru-RU" smtClean="0"/>
              <a:pPr/>
              <a:t>28.11.2024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fld id="{9A794664-B63E-44A3-A89D-6A433C657DD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857232"/>
            <a:ext cx="7772400" cy="2327281"/>
          </a:xfrm>
        </p:spPr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0070C0"/>
                </a:solidFill>
                <a:latin typeface="Segoe Script" pitchFamily="34" charset="0"/>
              </a:rPr>
              <a:t>Юлия </a:t>
            </a:r>
            <a:r>
              <a:rPr lang="ru-RU" sz="5400" dirty="0" err="1" smtClean="0">
                <a:solidFill>
                  <a:srgbClr val="0070C0"/>
                </a:solidFill>
                <a:latin typeface="Segoe Script" pitchFamily="34" charset="0"/>
              </a:rPr>
              <a:t>Друнина</a:t>
            </a:r>
            <a:r>
              <a:rPr lang="ru-RU" sz="5400" dirty="0" smtClean="0">
                <a:solidFill>
                  <a:srgbClr val="FF0000"/>
                </a:solidFill>
                <a:latin typeface="Segoe Script" pitchFamily="34" charset="0"/>
              </a:rPr>
              <a:t/>
            </a:r>
            <a:br>
              <a:rPr lang="ru-RU" sz="5400" dirty="0" smtClean="0">
                <a:solidFill>
                  <a:srgbClr val="FF0000"/>
                </a:solidFill>
                <a:latin typeface="Segoe Script" pitchFamily="34" charset="0"/>
              </a:rPr>
            </a:br>
            <a:endParaRPr lang="ru-RU" sz="5400" dirty="0">
              <a:solidFill>
                <a:srgbClr val="FF0000"/>
              </a:solidFill>
              <a:latin typeface="Segoe Script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2143116"/>
            <a:ext cx="6400800" cy="3857652"/>
          </a:xfrm>
        </p:spPr>
        <p:txBody>
          <a:bodyPr>
            <a:normAutofit fontScale="85000" lnSpcReduction="20000"/>
          </a:bodyPr>
          <a:lstStyle/>
          <a:p>
            <a:r>
              <a:rPr lang="ru-RU" sz="9600" b="1" dirty="0" smtClean="0">
                <a:solidFill>
                  <a:srgbClr val="002060"/>
                </a:solidFill>
                <a:latin typeface="Monotype Corsiva" pitchFamily="66" charset="0"/>
              </a:rPr>
              <a:t>«Зинка»</a:t>
            </a:r>
          </a:p>
          <a:p>
            <a:r>
              <a:rPr lang="ru-RU" sz="41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Памяти однополчанки – Героя Советского Союза Зины Самсоновой</a:t>
            </a:r>
          </a:p>
          <a:p>
            <a:endParaRPr lang="ru-RU" sz="4100" b="1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endParaRPr lang="ru-RU" sz="4100" b="1" dirty="0" smtClean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  <a:p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Учитель начальных классов  высшей категории </a:t>
            </a:r>
            <a:r>
              <a:rPr lang="ru-RU" sz="3100" b="1" dirty="0" err="1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Бедренко</a:t>
            </a: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  <a:latin typeface="Monotype Corsiva" pitchFamily="66" charset="0"/>
              </a:rPr>
              <a:t> Ирина Григорьевна</a:t>
            </a:r>
            <a:endParaRPr lang="ru-RU" sz="3100" b="1" dirty="0">
              <a:solidFill>
                <a:schemeClr val="tx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stat21.privet.ru/lr/0c1a566c89394a41c1f816aa17a877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11429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0147" y="0"/>
            <a:ext cx="9244147" cy="68579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a0f9c37f2f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veteran1941-45.narod.ru/vp/15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stat21.privet.ru/lr/0c1aa663bb40094f663e095a285342f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User\Desktop\002988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0"/>
            <a:ext cx="5400599" cy="67627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Зинка\ae70025d2341bce52328a4c29c009ef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054" y="571480"/>
            <a:ext cx="8487892" cy="571504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\Desktop\ace06c228c9b0c789a854a36917b4482f8ab916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1" y="285728"/>
            <a:ext cx="8566506" cy="628654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www.cirota.ru/forum/images/90/9035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0_9a819_ece18375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veteran1941-45.narod.ru/vp/15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81704"/>
            <a:ext cx="8496943" cy="621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img_258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5232" y="764704"/>
            <a:ext cx="9154465" cy="5256584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9525"/>
            <a:ext cx="6192688" cy="68389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9 мая_07">
  <a:themeElements>
    <a:clrScheme name="9 мая_07 14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800000"/>
      </a:hlink>
      <a:folHlink>
        <a:srgbClr val="FFCC99"/>
      </a:folHlink>
    </a:clrScheme>
    <a:fontScheme name="9 мая_07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 мая_07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 мая_07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22B00"/>
        </a:hlink>
        <a:folHlink>
          <a:srgbClr val="FFA95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 мая_07 1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800000"/>
        </a:hlink>
        <a:folHlink>
          <a:srgbClr val="FF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георг ленточка</Template>
  <TotalTime>735</TotalTime>
  <Words>21</Words>
  <Application>Microsoft Office PowerPoint</Application>
  <PresentationFormat>Экран (4:3)</PresentationFormat>
  <Paragraphs>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9 мая_07</vt:lpstr>
      <vt:lpstr>Юлия Друнина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Tanya</dc:creator>
  <cp:lastModifiedBy>Пользователь Windows</cp:lastModifiedBy>
  <cp:revision>66</cp:revision>
  <dcterms:created xsi:type="dcterms:W3CDTF">2014-04-30T10:49:37Z</dcterms:created>
  <dcterms:modified xsi:type="dcterms:W3CDTF">2024-11-28T15:56:45Z</dcterms:modified>
</cp:coreProperties>
</file>