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9CAF7-F597-4562-85C3-3A7F53C39A69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E15BC-5679-49DA-87B8-8F04500A95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262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7E15BC-5679-49DA-87B8-8F04500A95F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80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h1rhrjfk2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772400" cy="1470025"/>
          </a:xfrm>
        </p:spPr>
        <p:txBody>
          <a:bodyPr/>
          <a:lstStyle/>
          <a:p>
            <a:pPr algn="l"/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5472608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805343"/>
            <a:ext cx="3820740" cy="6052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22" y="1340768"/>
            <a:ext cx="1480036" cy="258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5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72" y="188640"/>
            <a:ext cx="6912768" cy="64087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Ауди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5576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8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 -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представления о роли _____________   в жизни </a:t>
            </a:r>
            <a:b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_____________ и _____________.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625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Интерактивное задание 1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https://learningapps.org/watch?v=ph1rhrjfk24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50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равните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эмоции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3" t="40552" r="63943" b="41826"/>
          <a:stretch/>
        </p:blipFill>
        <p:spPr>
          <a:xfrm>
            <a:off x="611560" y="2060848"/>
            <a:ext cx="3832911" cy="33843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6" t="4754" r="15240" b="74369"/>
          <a:stretch/>
        </p:blipFill>
        <p:spPr>
          <a:xfrm>
            <a:off x="5292080" y="2132856"/>
            <a:ext cx="3396588" cy="329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1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Лексическая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500" b="1" dirty="0" err="1" smtClean="0">
                <a:solidFill>
                  <a:srgbClr val="C00000"/>
                </a:solidFill>
              </a:rPr>
              <a:t>Камешник</a:t>
            </a:r>
            <a:r>
              <a:rPr lang="ru-RU" sz="4500" dirty="0" smtClean="0">
                <a:solidFill>
                  <a:srgbClr val="002060"/>
                </a:solidFill>
              </a:rPr>
              <a:t> - </a:t>
            </a:r>
            <a:r>
              <a:rPr lang="ru-RU" sz="4500" b="1" dirty="0">
                <a:solidFill>
                  <a:srgbClr val="002060"/>
                </a:solidFill>
              </a:rPr>
              <a:t>место, усыпанное мелким камнем.</a:t>
            </a:r>
          </a:p>
        </p:txBody>
      </p:sp>
    </p:spTree>
    <p:extLst>
      <p:ext uri="{BB962C8B-B14F-4D97-AF65-F5344CB8AC3E}">
        <p14:creationId xmlns:p14="http://schemas.microsoft.com/office/powerpoint/2010/main" val="403677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Уроки, которые я извлёк сегодня: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Мне близки такие общечеловеческие ценности…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Верба – символ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……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Мама для меня -…..</a:t>
            </a:r>
          </a:p>
        </p:txBody>
      </p:sp>
    </p:spTree>
    <p:extLst>
      <p:ext uri="{BB962C8B-B14F-4D97-AF65-F5344CB8AC3E}">
        <p14:creationId xmlns:p14="http://schemas.microsoft.com/office/powerpoint/2010/main" val="214001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200" b="1" dirty="0" smtClean="0">
                <a:solidFill>
                  <a:srgbClr val="FF0000"/>
                </a:solidFill>
              </a:rPr>
              <a:t>Ребята, Вы молодцы! </a:t>
            </a:r>
          </a:p>
          <a:p>
            <a:pPr marL="0" indent="0" algn="ctr">
              <a:buNone/>
            </a:pPr>
            <a:r>
              <a:rPr lang="ru-RU" sz="4200" b="1" dirty="0" smtClean="0">
                <a:solidFill>
                  <a:srgbClr val="FF0000"/>
                </a:solidFill>
              </a:rPr>
              <a:t>Спасибо Вам за интересный урок!</a:t>
            </a:r>
          </a:p>
        </p:txBody>
      </p:sp>
    </p:spTree>
    <p:extLst>
      <p:ext uri="{BB962C8B-B14F-4D97-AF65-F5344CB8AC3E}">
        <p14:creationId xmlns:p14="http://schemas.microsoft.com/office/powerpoint/2010/main" val="30771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63</Words>
  <Application>Microsoft Office PowerPoint</Application>
  <PresentationFormat>Экран (4:3)</PresentationFormat>
  <Paragraphs>17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Цель урока - </vt:lpstr>
      <vt:lpstr>Интерактивное задание 1</vt:lpstr>
      <vt:lpstr>Cравните эмоции</vt:lpstr>
      <vt:lpstr>Лексическая работа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Евгения</cp:lastModifiedBy>
  <cp:revision>10</cp:revision>
  <dcterms:created xsi:type="dcterms:W3CDTF">2024-04-23T23:47:46Z</dcterms:created>
  <dcterms:modified xsi:type="dcterms:W3CDTF">2024-06-30T07:50:04Z</dcterms:modified>
</cp:coreProperties>
</file>