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69" r:id="rId2"/>
    <p:sldId id="271" r:id="rId3"/>
    <p:sldId id="272" r:id="rId4"/>
    <p:sldId id="258" r:id="rId5"/>
    <p:sldId id="260" r:id="rId6"/>
    <p:sldId id="261" r:id="rId7"/>
    <p:sldId id="273" r:id="rId8"/>
    <p:sldId id="262" r:id="rId9"/>
    <p:sldId id="267" r:id="rId10"/>
    <p:sldId id="263" r:id="rId11"/>
    <p:sldId id="264" r:id="rId12"/>
    <p:sldId id="265" r:id="rId13"/>
    <p:sldId id="266" r:id="rId14"/>
    <p:sldId id="274" r:id="rId15"/>
    <p:sldId id="275" r:id="rId16"/>
    <p:sldId id="276" r:id="rId17"/>
    <p:sldId id="277" r:id="rId18"/>
    <p:sldId id="278" r:id="rId19"/>
    <p:sldId id="270" r:id="rId2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5" autoAdjust="0"/>
    <p:restoredTop sz="94660"/>
  </p:normalViewPr>
  <p:slideViewPr>
    <p:cSldViewPr snapToGrid="0">
      <p:cViewPr varScale="1">
        <p:scale>
          <a:sx n="56" d="100"/>
          <a:sy n="56" d="100"/>
        </p:scale>
        <p:origin x="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22F4A-363A-4BBA-AB1C-879054C8060F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22F6E-BAEE-49A0-A30D-DDF84A06B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357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89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27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230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677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429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909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745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749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309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41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123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6A7DD-16E1-4DF5-855C-ECF63DCE1955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94D47-7170-49C6-8BAE-EE178ED63F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177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gipertoniy.ru/wp-content/uploads/2017/06/4-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28" y="1277878"/>
            <a:ext cx="5304518" cy="4486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Остановка – сердца_(mp3fan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2402" y="4727930"/>
            <a:ext cx="747583" cy="74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8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7942" y="665071"/>
            <a:ext cx="10831287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Экологическая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безопасность  населения –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состояние защищенности жизненно важных экологических интересов человека и прежде всего его прав на благоприятную окружающую среду.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static2.tgstat.com/public/images/channels/_0/df/df4678621ea0e94d2d148bd97a9bf8b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075" y="3195185"/>
            <a:ext cx="3221944" cy="322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958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894" y="631762"/>
            <a:ext cx="7048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 и природа – это одна семья. 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44586" y="6052414"/>
            <a:ext cx="7621133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Звучит песня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А.Пахмутовой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на стихи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Р.Рождественского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"Просьба”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di-uploads-pod6.dealerinspire.com/westborotoyota/uploads/2016/06/Earth-Da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586" y="1445137"/>
            <a:ext cx="6065611" cy="404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Большой Детский Хор-Пахмутова - Просьб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42514" y="4814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27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6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649" y="1427984"/>
            <a:ext cx="6744714" cy="50585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6639" y="901771"/>
            <a:ext cx="1918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1.Вырубка леса.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1797" y="1427984"/>
            <a:ext cx="2267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2.Истощение почвы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09632" y="2088209"/>
            <a:ext cx="2814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3.Опустынивание земель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15963" y="3062929"/>
            <a:ext cx="28909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Истребление животных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95601" y="4171172"/>
            <a:ext cx="3778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Формирование твердых отходов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47685" y="5067207"/>
            <a:ext cx="968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6. Вода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87325" y="5770210"/>
            <a:ext cx="2575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7. Загрязнения воздуха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16876" y="463148"/>
            <a:ext cx="4993739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Экологические проблемы</a:t>
            </a:r>
            <a:endParaRPr lang="ru-RU" sz="32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525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674" y="353743"/>
            <a:ext cx="6096000" cy="15788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Четыре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закона экологии.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американский учёный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Барри Коммонер.  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www.thetimes.co.uk/imageserver/image/methode%2Ftimes%2Fprodmigration%2Fweb%2Fbin%2F2ad0faee-bcb1-31fe-ad60-8e5a0a79b687.jpg?crop=1500%2C1000%2C0%2C0&amp;resize=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145" y="1409744"/>
            <a:ext cx="7780111" cy="518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483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435385"/>
            <a:ext cx="1055370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Класс делится на 4 группы. Каждой группе дается не более 10 минут для обсуждения задания.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ds04.infourok.ru/uploads/ex/02f0/0002e91f-c79e87b0/hello_html_m59e3dd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1926772"/>
            <a:ext cx="47625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89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0985" y="904619"/>
            <a:ext cx="8594272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Четыре закона экологии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Всё связано со всем. 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Всё должно куда-то деваться. 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Ничто не даётся даром. </a:t>
            </a:r>
            <a:b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Природа знает лучше</a:t>
            </a:r>
            <a:endParaRPr lang="ru-RU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s://im0-tub-ru.yandex.net/i?id=2cc77abc2644962f506e25ebec911644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061" y="2823312"/>
            <a:ext cx="2718253" cy="271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82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2128" y="5749487"/>
            <a:ext cx="10352313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Президент РФ В. Путин считает, что «вопрос об экологии нужно поставить на первое место, т. к. от этого зависит наше здоровье, будущее наших детей».  </a:t>
            </a:r>
            <a:endParaRPr lang="ru-RU" sz="1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269" y="0"/>
            <a:ext cx="7894032" cy="574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75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s010.radikal.ru/i314/1711/71/449b6f094c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332" y="254107"/>
            <a:ext cx="9968139" cy="660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525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472" y="1636259"/>
            <a:ext cx="8354786" cy="522174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6572" y="389844"/>
            <a:ext cx="11653157" cy="285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Благополучие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немыслимо без здоровой пищи, без чистого воздуха, чистой воды, без радующего глаз пейзажа, без цветов и пения птиц.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Мудрость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состоит в том, чтобы сегодня, предрешая завтрашний день, помнить об этом.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Будущее 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Земли в наших с вами руках. </a:t>
            </a:r>
            <a:endParaRPr lang="ru-RU" sz="4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79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16428" y="3690257"/>
            <a:ext cx="2628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Понравился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52464" y="5093574"/>
            <a:ext cx="3013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понравился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88929" y="3316226"/>
            <a:ext cx="21553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знаю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5" name="Picture 7" descr="https://st.depositphotos.com/1072356/3028/v/950/depositphotos_30288959-stock-illustration-smiling-earth-pointing-with-hi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11" y="408091"/>
            <a:ext cx="2505981" cy="320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s://thumbs.dreamstime.com/z/%D1%83%D0%BD%D1%8B-%D1%8B%D0%B9-%D0%BF-%D0%B0%D1%87%D0%B0-%D0%BF%D0%B5%D1%80%D1%81%D0%BE%D0%BD%D0%B0%D0%B6-%D0%B8%D0%B7-%D0%BC%D1%83-%D1%8C%D1%82%D1%84%D0%B8-%D1%8C%D0%BC%D0%B0-%D0%B7%D0%B5%D0%BC-%D0%B8-4925809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68"/>
          <a:stretch/>
        </p:blipFill>
        <p:spPr bwMode="auto">
          <a:xfrm>
            <a:off x="4989606" y="2878152"/>
            <a:ext cx="2855045" cy="204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thumbs.dreamstime.com/z/earth-happy-face-illustration-583653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" b="7923"/>
          <a:stretch/>
        </p:blipFill>
        <p:spPr bwMode="auto">
          <a:xfrm>
            <a:off x="9184049" y="1164206"/>
            <a:ext cx="2180639" cy="211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630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bs.twimg.com/media/Buvec82IIAAXlv1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314" y="190223"/>
            <a:ext cx="10107386" cy="651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43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9126" y="480359"/>
            <a:ext cx="9105634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(«</a:t>
            </a:r>
            <a:r>
              <a:rPr lang="ru-RU" sz="32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Экос</a:t>
            </a: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- по-гречески жилище, «логос» - наука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892" y="1775251"/>
            <a:ext cx="7415894" cy="463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163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0957" y="888725"/>
            <a:ext cx="6096000" cy="13249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Крошка сын к отцу пришел </a:t>
            </a:r>
            <a:endParaRPr lang="ru-RU" sz="1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спросила кроха</a:t>
            </a:r>
            <a:endParaRPr lang="ru-RU" sz="1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 культурным хорошо?</a:t>
            </a:r>
            <a:endParaRPr lang="ru-RU" sz="16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Или все же плохо…</a:t>
            </a:r>
            <a:endParaRPr lang="ru-RU" dirty="0"/>
          </a:p>
        </p:txBody>
      </p:sp>
      <p:pic>
        <p:nvPicPr>
          <p:cNvPr id="5122" name="Picture 2" descr="https://a.d-cd.net/ac1b322s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003" y="1159329"/>
            <a:ext cx="4112913" cy="523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983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3387" y="654027"/>
            <a:ext cx="10597242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(от лат.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cultura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возделывание - воспитание,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образование, развитие,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почитание), исторически определенный уровень развития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общества, творческих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 и способностей человека, выраженный в типах и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формах организации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жизни и деятельности людей, в их взаимоотношениях, а также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создаваемых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ими материальных и духовных ценностях. 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868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2629" y="1041902"/>
            <a:ext cx="895350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Культурный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образованный, воспитанный, толерантный, интеллигентный, ответственный. Он уважает себя и окружающих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думаете, о чем мы сегодня будем говорить (экология и культура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501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4984" y="1306285"/>
            <a:ext cx="8539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 культурный человек-это кто?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wiki.mininuniver.ru/images/thumb/e/e7/%D0%92%D0%BE%D0%BF%D1%80%D0%BE%D1%81_%D0%BB%D0%BE%D1%81%D0%BA%D1%83%D1%82%D0%BE%D0%B2%D0%B0_%D0%B0%D1%85%D0%BB%D0%B5%D1%81%D1%82%D0%B8%D0%BD%D0%B0.png/1200px-%D0%92%D0%BE%D0%BF%D1%80%D0%BE%D1%81_%D0%BB%D0%BE%D1%81%D0%BA%D1%83%D1%82%D0%BE%D0%B2%D0%B0_%D0%B0%D1%85%D0%BB%D0%B5%D1%81%D1%82%D0%B8%D0%BD%D0%B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917" y="2245631"/>
            <a:ext cx="4367439" cy="436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627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photo.md/images/2014/11/02/fotolia_215835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887" y="3270805"/>
            <a:ext cx="2477599" cy="330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4543" y="416130"/>
            <a:ext cx="11266714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Наука о жилищных условиях организмов. Значит, экология – наука, дающая человеку возможность жить с природой в полном согласии.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Соблюдать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её законы – это и есть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экологическая культура.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960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9857" y="197346"/>
            <a:ext cx="11201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культура </a:t>
            </a:r>
            <a:r>
              <a:rPr lang="ru-RU" sz="2400" dirty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личная ответственность каждого отдельного человека за состояние окружающей среды, это его собственная деятельность и поведение, целенаправленное сознательное ограничение своих материальных потребностей. Причём устойчивое развитие общества обеспечивается именно этими факторами</a:t>
            </a:r>
            <a:r>
              <a:rPr lang="ru-RU" sz="2400" dirty="0" smtClean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endParaRPr lang="ru-RU" sz="2400" dirty="0">
              <a:solidFill>
                <a:srgbClr val="49494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b="1" dirty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культура </a:t>
            </a:r>
            <a:r>
              <a:rPr lang="ru-RU" sz="2400" dirty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ещё и возможность использовать свои знания в повседневной деятельности. Недостаточно уметь оперировать тематической информацией, важно найти ей практическое применение. Соответственно, экологическая культура имеет две важные составляющие: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сознание </a:t>
            </a:r>
            <a:r>
              <a:rPr lang="ru-RU" sz="2400" dirty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совокупность мировоззренческих представлений, экологических позиций, отношения к окружающей среде, развитие подобных стратегий в работе и прочей деятельности, оказывающей воздействие на природные объекты.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поведение </a:t>
            </a:r>
            <a:r>
              <a:rPr lang="ru-RU" sz="2400" dirty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совокупность непосредственных поступков людей, имеющих какое-либо отношение к использованию ресурсов и влияющих на природное окружение</a:t>
            </a:r>
            <a:r>
              <a:rPr lang="ru-RU" dirty="0">
                <a:solidFill>
                  <a:srgbClr val="4949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0" i="0" dirty="0">
              <a:solidFill>
                <a:srgbClr val="49494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2557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342</Words>
  <Application>Microsoft Office PowerPoint</Application>
  <PresentationFormat>Широкоэкранный</PresentationFormat>
  <Paragraphs>46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cp:lastPrinted>2019-11-07T01:09:53Z</cp:lastPrinted>
  <dcterms:created xsi:type="dcterms:W3CDTF">2019-11-02T09:43:11Z</dcterms:created>
  <dcterms:modified xsi:type="dcterms:W3CDTF">2019-11-07T01:11:45Z</dcterms:modified>
</cp:coreProperties>
</file>