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0"/>
  </p:notesMasterIdLst>
  <p:sldIdLst>
    <p:sldId id="327" r:id="rId3"/>
    <p:sldId id="298" r:id="rId4"/>
    <p:sldId id="269" r:id="rId5"/>
    <p:sldId id="288" r:id="rId6"/>
    <p:sldId id="283" r:id="rId7"/>
    <p:sldId id="286" r:id="rId8"/>
    <p:sldId id="299" r:id="rId9"/>
    <p:sldId id="300" r:id="rId10"/>
    <p:sldId id="302" r:id="rId11"/>
    <p:sldId id="305" r:id="rId12"/>
    <p:sldId id="287" r:id="rId13"/>
    <p:sldId id="285" r:id="rId14"/>
    <p:sldId id="264" r:id="rId15"/>
    <p:sldId id="262" r:id="rId16"/>
    <p:sldId id="309" r:id="rId17"/>
    <p:sldId id="297" r:id="rId18"/>
    <p:sldId id="266" r:id="rId19"/>
    <p:sldId id="265" r:id="rId20"/>
    <p:sldId id="310" r:id="rId21"/>
    <p:sldId id="307" r:id="rId22"/>
    <p:sldId id="308" r:id="rId23"/>
    <p:sldId id="326" r:id="rId24"/>
    <p:sldId id="290" r:id="rId25"/>
    <p:sldId id="325" r:id="rId26"/>
    <p:sldId id="312" r:id="rId27"/>
    <p:sldId id="313" r:id="rId28"/>
    <p:sldId id="267" r:id="rId29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FF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A4447D-BFC4-431D-A4EF-9CA3FFA608C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03.02.2026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ru-RU" sz="1200" dirty="0"/>
              <a:pPr lvl="0" algn="r" eaLnBrk="1" hangingPunct="1">
                <a:buNone/>
              </a:pPr>
              <a:t>‹#›</a:t>
            </a:fld>
            <a:endParaRPr lang="ru-RU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dirty="0"/>
              <a:t>Образец заголовка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Образец текста</a:t>
            </a:r>
          </a:p>
          <a:p>
            <a:pPr lvl="1"/>
            <a:r>
              <a:rPr dirty="0"/>
              <a:t>Второй уровень</a:t>
            </a:r>
          </a:p>
          <a:p>
            <a:pPr lvl="2"/>
            <a:r>
              <a:rPr dirty="0"/>
              <a:t>Третий уровень</a:t>
            </a:r>
          </a:p>
          <a:p>
            <a:pPr lvl="3"/>
            <a:r>
              <a:rPr dirty="0"/>
              <a:t>Четвертый уровень</a:t>
            </a:r>
          </a:p>
          <a:p>
            <a:pPr lvl="4"/>
            <a:r>
              <a:rPr dirty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dirty="0"/>
              <a:t>Образец заголовка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Образец текста</a:t>
            </a:r>
          </a:p>
          <a:p>
            <a:pPr lvl="1"/>
            <a:r>
              <a:rPr dirty="0"/>
              <a:t>Второй уровень</a:t>
            </a:r>
          </a:p>
          <a:p>
            <a:pPr lvl="2"/>
            <a:r>
              <a:rPr dirty="0"/>
              <a:t>Третий уровень</a:t>
            </a:r>
          </a:p>
          <a:p>
            <a:pPr lvl="3"/>
            <a:r>
              <a:rPr dirty="0"/>
              <a:t>Четвертый уровень</a:t>
            </a:r>
          </a:p>
          <a:p>
            <a:pPr lvl="4"/>
            <a:r>
              <a:rPr dirty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ru-RU" dirty="0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ru-RU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36.png"/><Relationship Id="rId4" Type="http://schemas.microsoft.com/office/2007/relationships/media" Target="../media/media1.mp3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Презентация к празднику </a:t>
            </a:r>
            <a:r>
              <a:rPr lang="ru-RU" b="1" dirty="0" smtClean="0"/>
              <a:t>«Город мастеров»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1800" dirty="0" smtClean="0"/>
              <a:t>Авторы : учителя начальных классов МОУ «Лицей № 25 имени Героя Советского Союза </a:t>
            </a:r>
            <a:r>
              <a:rPr lang="ru-RU" sz="1800" dirty="0" err="1" smtClean="0"/>
              <a:t>В.Ф.Маргелова</a:t>
            </a:r>
            <a:r>
              <a:rPr lang="ru-RU" sz="1800" dirty="0" smtClean="0"/>
              <a:t> , г.Саранск , Республики Мордовия</a:t>
            </a:r>
            <a:endParaRPr lang="ru-RU" sz="1800" dirty="0" smtClean="0"/>
          </a:p>
          <a:p>
            <a:r>
              <a:rPr lang="ru-RU" sz="1800" dirty="0" smtClean="0"/>
              <a:t> Кулагина Галина Ивановна, </a:t>
            </a:r>
            <a:r>
              <a:rPr lang="ru-RU" sz="1800" dirty="0" err="1" smtClean="0"/>
              <a:t>Трунина</a:t>
            </a:r>
            <a:r>
              <a:rPr lang="ru-RU" sz="1800" dirty="0" smtClean="0"/>
              <a:t> Марина Викторовна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 dirty="0">
                <a:solidFill>
                  <a:schemeClr val="accent2">
                    <a:lumMod val="50000"/>
                  </a:schemeClr>
                </a:solidFill>
              </a:rPr>
              <a:t>Мастерская «Портной»</a:t>
            </a:r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777240" y="1383030"/>
            <a:ext cx="7882890" cy="497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50165" y="0"/>
            <a:ext cx="9146540" cy="666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333376" y="-171450"/>
            <a:ext cx="8096249" cy="681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dirty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endParaRPr dirty="0"/>
          </a:p>
        </p:txBody>
      </p:sp>
      <p:pic>
        <p:nvPicPr>
          <p:cNvPr id="5" name="Изображение 4"/>
          <p:cNvPicPr/>
          <p:nvPr/>
        </p:nvPicPr>
        <p:blipFill>
          <a:blip r:embed="rId2"/>
          <a:stretch>
            <a:fillRect/>
          </a:stretch>
        </p:blipFill>
        <p:spPr>
          <a:xfrm>
            <a:off x="385445" y="90805"/>
            <a:ext cx="8535035" cy="655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4000" b="1" i="0" u="none" strike="noStrike" kern="0" cap="all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b" anchorCtr="0"/>
          <a:lstStyle/>
          <a:p>
            <a:endParaRPr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293370" y="-190500"/>
            <a:ext cx="85598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206375" y="59690"/>
            <a:ext cx="8868410" cy="675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6920" y="76387"/>
            <a:ext cx="8179421" cy="158904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Пословицы и поговорки </a:t>
            </a:r>
            <a:b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49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труде</a:t>
            </a:r>
            <a:endParaRPr lang="ru-RU" sz="49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634" y="2163977"/>
            <a:ext cx="8953586" cy="375780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Поскорее подрастай да к работе поспевай 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02" y="1568142"/>
            <a:ext cx="2077181" cy="2378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Хочется есть, да не хочется лезть 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1382" y="1568142"/>
            <a:ext cx="1953409" cy="2217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Хочешь есть калачи - не сиди на печи  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0027" y="3408092"/>
            <a:ext cx="1587658" cy="1860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Ты меня, работушка, не бойся,  Я тебя не трону  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8617" y="3339738"/>
            <a:ext cx="1741694" cy="199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Скучен день до вечера, коли делать нечего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3084" y="2345940"/>
            <a:ext cx="2005749" cy="188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Собирай по ягодке, - наберёшь кузовок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7768" y="4123613"/>
            <a:ext cx="1522667" cy="175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Чтобы рыбку съесть, - надо в воду влезть   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6451" y="4084127"/>
            <a:ext cx="1595645" cy="183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На работу он сзади последних, а на еду – впереди первых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632" y="4123613"/>
            <a:ext cx="1522129" cy="181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Поспешишь - людей насмешишь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3362" y="4186279"/>
            <a:ext cx="1503859" cy="172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фон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6200"/>
            <a:ext cx="9144000" cy="701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Заголовок 4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endParaRPr sz="5400" dirty="0"/>
          </a:p>
        </p:txBody>
      </p:sp>
      <p:sp>
        <p:nvSpPr>
          <p:cNvPr id="11268" name="Содержимое 5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Кончил дело - ...                 </a:t>
            </a:r>
            <a:b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Глаза страшатся, ...</a:t>
            </a:r>
            <a:b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Поспешишь, ...</a:t>
            </a:r>
            <a:b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Без труда ...</a:t>
            </a:r>
            <a:b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Терпение и труд ...</a:t>
            </a:r>
            <a:b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Труд кормит, а лень ...</a:t>
            </a:r>
            <a:b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Умелые руки не знают ...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фон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6200"/>
            <a:ext cx="9144000" cy="701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Заголовок 4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endParaRPr dirty="0"/>
          </a:p>
        </p:txBody>
      </p:sp>
      <p:sp>
        <p:nvSpPr>
          <p:cNvPr id="13316" name="Содержимое 5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Кончил дело - гуляй смело.                 </a:t>
            </a:r>
            <a:b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Глаза страшатся, а руки делают.</a:t>
            </a:r>
            <a:b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Поспешишь, людей насмешишь.</a:t>
            </a:r>
            <a:b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Без труда не вытащишь и рыбку из пруда.</a:t>
            </a:r>
            <a:b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Терпение и труд всё перетрут</a:t>
            </a:r>
            <a:b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Труд кормит, а лень портит.</a:t>
            </a:r>
            <a:b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</a:br>
            <a:r>
              <a:rPr lang="ru-RU" altLang="en-US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  <a:sym typeface="+mn-ea"/>
              </a:rPr>
              <a:t>Умелые руки не знают скуки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40005"/>
            <a:ext cx="9241790" cy="688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-190500" y="0"/>
            <a:ext cx="9434830" cy="697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" y="115570"/>
            <a:ext cx="9080500" cy="667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900igr.net/datai/literatura/Skazki-SHvartsa/0001-002-Bibliotechnyj-urok-dlja-4-kh-klassov-zhil-byl-skazochnik-o-zhizni-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</p:spPr>
      </p:pic>
      <p:pic>
        <p:nvPicPr>
          <p:cNvPr id="21508" name="Picture 4" descr="http://www.seriworld.org/viewimg/photo/CI/200606280001picture%201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3706" y="609587"/>
            <a:ext cx="3249843" cy="2143140"/>
          </a:xfrm>
          <a:prstGeom prst="rect">
            <a:avLst/>
          </a:prstGeom>
          <a:noFill/>
        </p:spPr>
      </p:pic>
      <p:pic>
        <p:nvPicPr>
          <p:cNvPr id="21510" name="Picture 6" descr="http://ontry.ucoz.ru/5/f/professija-buhgalter_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85720" y="4357694"/>
            <a:ext cx="2976584" cy="2214578"/>
          </a:xfrm>
          <a:prstGeom prst="rect">
            <a:avLst/>
          </a:prstGeom>
          <a:noFill/>
        </p:spPr>
      </p:pic>
      <p:pic>
        <p:nvPicPr>
          <p:cNvPr id="21512" name="Picture 8" descr="http://vladvpu1.narod.ru/images/telegr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917" y="609587"/>
            <a:ext cx="3325154" cy="2286920"/>
          </a:xfrm>
          <a:prstGeom prst="rect">
            <a:avLst/>
          </a:prstGeom>
          <a:noFill/>
        </p:spPr>
      </p:pic>
      <p:pic>
        <p:nvPicPr>
          <p:cNvPr id="21514" name="Picture 10" descr="http://img.beta.rian.ru/images/77537/05/7753705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4572008"/>
            <a:ext cx="3429000" cy="2005014"/>
          </a:xfrm>
          <a:prstGeom prst="rect">
            <a:avLst/>
          </a:prstGeom>
          <a:noFill/>
        </p:spPr>
      </p:pic>
      <p:pic>
        <p:nvPicPr>
          <p:cNvPr id="21516" name="Picture 12" descr="http://sdelanounas.ru/images/img/www.chemrar.ru/x400_upload_iblock_1bc_IMG_7786.jpg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9" y="2930912"/>
            <a:ext cx="3000396" cy="19756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268605" y="95250"/>
            <a:ext cx="8648700" cy="65722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-22225" y="24130"/>
            <a:ext cx="8966835" cy="650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-5080" y="-33655"/>
            <a:ext cx="9206230" cy="68618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фон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6200"/>
            <a:ext cx="9144000" cy="701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5998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Arial Black" panose="020B0A04020102020204" charset="0"/>
              </a:rPr>
              <a:t>Какая профессия самая главная?</a:t>
            </a:r>
            <a:r>
              <a:rPr lang="ru-RU" dirty="0" smtClean="0"/>
              <a:t/>
            </a:r>
            <a:br>
              <a:rPr lang="ru-RU" dirty="0" smtClean="0"/>
            </a:br>
            <a:endParaRPr dirty="0"/>
          </a:p>
        </p:txBody>
      </p:sp>
      <p:sp>
        <p:nvSpPr>
          <p:cNvPr id="13316" name="Содержимое 5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фонн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6200"/>
            <a:ext cx="9144000" cy="701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</p:spPr>
        <p:txBody>
          <a:bodyPr vert="horz" wrap="square" lIns="91440" tIns="45720" rIns="91440" bIns="45720" anchor="ctr" anchorCtr="0"/>
          <a:lstStyle/>
          <a:p>
            <a:pPr algn="l"/>
            <a:r>
              <a:rPr lang="ru-RU" altLang="en-US" sz="3600" dirty="0" smtClean="0">
                <a:solidFill>
                  <a:srgbClr val="C00000"/>
                </a:solidFill>
                <a:latin typeface="Arial Black" panose="020B0A04020102020204" charset="0"/>
              </a:rPr>
              <a:t>Все профессии прекрасны,</a:t>
            </a:r>
            <a:br>
              <a:rPr lang="ru-RU" altLang="en-US" sz="3600" dirty="0" smtClean="0">
                <a:solidFill>
                  <a:srgbClr val="C00000"/>
                </a:solidFill>
                <a:latin typeface="Arial Black" panose="020B0A04020102020204" charset="0"/>
              </a:rPr>
            </a:br>
            <a:r>
              <a:rPr lang="ru-RU" altLang="en-US" sz="3600" dirty="0" smtClean="0">
                <a:solidFill>
                  <a:srgbClr val="C00000"/>
                </a:solidFill>
                <a:latin typeface="Arial Black" panose="020B0A04020102020204" charset="0"/>
              </a:rPr>
              <a:t>Все профессии важны!</a:t>
            </a:r>
            <a:br>
              <a:rPr lang="ru-RU" altLang="en-US" sz="3600" dirty="0" smtClean="0">
                <a:solidFill>
                  <a:srgbClr val="C00000"/>
                </a:solidFill>
                <a:latin typeface="Arial Black" panose="020B0A04020102020204" charset="0"/>
              </a:rPr>
            </a:br>
            <a:r>
              <a:rPr lang="ru-RU" altLang="en-US" sz="3600" dirty="0" smtClean="0">
                <a:solidFill>
                  <a:srgbClr val="C00000"/>
                </a:solidFill>
                <a:latin typeface="Arial Black" panose="020B0A04020102020204" charset="0"/>
              </a:rPr>
              <a:t>Знаем мы, что ваши руки</a:t>
            </a:r>
            <a:br>
              <a:rPr lang="ru-RU" altLang="en-US" sz="3600" dirty="0" smtClean="0">
                <a:solidFill>
                  <a:srgbClr val="C00000"/>
                </a:solidFill>
                <a:latin typeface="Arial Black" panose="020B0A04020102020204" charset="0"/>
              </a:rPr>
            </a:br>
            <a:r>
              <a:rPr lang="ru-RU" altLang="en-US" sz="3600" dirty="0" smtClean="0">
                <a:solidFill>
                  <a:srgbClr val="C00000"/>
                </a:solidFill>
                <a:latin typeface="Arial Black" panose="020B0A04020102020204" charset="0"/>
              </a:rPr>
              <a:t>Будут Родине нужны!</a:t>
            </a:r>
            <a:endParaRPr lang="ru-RU" altLang="en-US" sz="3600" dirty="0">
              <a:solidFill>
                <a:srgbClr val="C00000"/>
              </a:solidFill>
              <a:latin typeface="Arial Black" panose="020B0A04020102020204" charset="0"/>
            </a:endParaRPr>
          </a:p>
        </p:txBody>
      </p:sp>
      <p:sp>
        <p:nvSpPr>
          <p:cNvPr id="13316" name="Содержимое 5"/>
          <p:cNvSpPr>
            <a:spLocks noGrp="1"/>
          </p:cNvSpPr>
          <p:nvPr>
            <p:ph idx="1"/>
          </p:nvPr>
        </p:nvSpPr>
        <p:spPr>
          <a:xfrm>
            <a:off x="428596" y="4000504"/>
            <a:ext cx="8229600" cy="4525963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dirty="0"/>
          </a:p>
        </p:txBody>
      </p:sp>
      <p:pic>
        <p:nvPicPr>
          <p:cNvPr id="5" name="Песенка про профессии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04545" y="6165227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058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фон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6200"/>
            <a:ext cx="9144000" cy="701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Заголовок 4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endParaRPr dirty="0"/>
          </a:p>
        </p:txBody>
      </p:sp>
      <p:sp>
        <p:nvSpPr>
          <p:cNvPr id="15364" name="Содержимое 5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pPr eaLnBrk="1" hangingPunct="1"/>
            <a:endParaRPr dirty="0"/>
          </a:p>
        </p:txBody>
      </p:sp>
      <p:pic>
        <p:nvPicPr>
          <p:cNvPr id="2" name="Изображение 1"/>
          <p:cNvPicPr/>
          <p:nvPr/>
        </p:nvPicPr>
        <p:blipFill>
          <a:blip r:embed="rId3"/>
          <a:stretch>
            <a:fillRect/>
          </a:stretch>
        </p:blipFill>
        <p:spPr>
          <a:xfrm>
            <a:off x="1130935" y="526415"/>
            <a:ext cx="6946900" cy="5551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фон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6200"/>
            <a:ext cx="9144000" cy="701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Заголовок 2"/>
          <p:cNvSpPr>
            <a:spLocks noGrp="1"/>
          </p:cNvSpPr>
          <p:nvPr>
            <p:ph type="title"/>
          </p:nvPr>
        </p:nvSpPr>
        <p:spPr>
          <a:xfrm>
            <a:off x="3429000" y="1905000"/>
            <a:ext cx="5257800" cy="1066800"/>
          </a:xfrm>
        </p:spPr>
        <p:txBody>
          <a:bodyPr vert="horz" wrap="square" lIns="91440" tIns="45720" rIns="91440" bIns="45720" anchor="ctr" anchorCtr="0"/>
          <a:lstStyle/>
          <a:p>
            <a:pPr algn="l"/>
            <a:endParaRPr sz="2000" dirty="0"/>
          </a:p>
        </p:txBody>
      </p:sp>
      <p:pic>
        <p:nvPicPr>
          <p:cNvPr id="2" name="Изображение 1"/>
          <p:cNvPicPr/>
          <p:nvPr/>
        </p:nvPicPr>
        <p:blipFill>
          <a:blip r:embed="rId3"/>
          <a:stretch>
            <a:fillRect/>
          </a:stretch>
        </p:blipFill>
        <p:spPr>
          <a:xfrm>
            <a:off x="744220" y="995045"/>
            <a:ext cx="732663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-67310" y="47625"/>
            <a:ext cx="9204325" cy="663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254635" y="135890"/>
            <a:ext cx="8392795" cy="651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altLang="en-US" b="1" dirty="0">
                <a:solidFill>
                  <a:srgbClr val="002060"/>
                </a:solidFill>
              </a:rPr>
              <a:t>Толковый словарь С.И.Ожегова</a:t>
            </a: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457200" y="1969134"/>
            <a:ext cx="7867650" cy="2602873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266700">
              <a:lnSpc>
                <a:spcPct val="150000"/>
              </a:lnSpc>
            </a:pPr>
            <a:r>
              <a:rPr sz="3600" b="1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/>
                <a:ea typeface="Calibri" panose="020F0502020204030204"/>
              </a:rPr>
              <a:t>Ремесло</a:t>
            </a:r>
            <a:r>
              <a:rPr sz="3600" b="1">
                <a:solidFill>
                  <a:srgbClr val="0070C0"/>
                </a:solidFill>
                <a:latin typeface="Times New Roman" panose="02020603050405020304"/>
                <a:ea typeface="Calibri" panose="020F0502020204030204"/>
              </a:rPr>
              <a:t> - </a:t>
            </a:r>
            <a:r>
              <a:rPr sz="3600" b="1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Calibri" panose="020F0502020204030204"/>
              </a:rPr>
              <a:t>профессиональное занятие - изготовление </a:t>
            </a:r>
            <a:r>
              <a:rPr sz="3600" b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Calibri" panose="020F0502020204030204"/>
              </a:rPr>
              <a:t>изделий ручным </a:t>
            </a:r>
            <a:r>
              <a:rPr sz="3600" b="1">
                <a:solidFill>
                  <a:schemeClr val="accent6">
                    <a:lumMod val="75000"/>
                  </a:schemeClr>
                </a:solidFill>
                <a:latin typeface="Times New Roman" panose="02020603050405020304"/>
                <a:ea typeface="Calibri" panose="020F0502020204030204"/>
              </a:rPr>
              <a:t> способом. </a:t>
            </a:r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rcRect l="16854" r="19101"/>
          <a:stretch>
            <a:fillRect/>
          </a:stretch>
        </p:blipFill>
        <p:spPr>
          <a:xfrm>
            <a:off x="7315200" y="152400"/>
            <a:ext cx="1447800" cy="202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 dirty="0">
                <a:solidFill>
                  <a:schemeClr val="accent2">
                    <a:lumMod val="50000"/>
                  </a:schemeClr>
                </a:solidFill>
              </a:rPr>
              <a:t>Мастерская «Гончар»</a:t>
            </a:r>
          </a:p>
        </p:txBody>
      </p:sp>
      <p:pic>
        <p:nvPicPr>
          <p:cNvPr id="3" name="Изображение 2"/>
          <p:cNvPicPr/>
          <p:nvPr/>
        </p:nvPicPr>
        <p:blipFill>
          <a:blip r:embed="rId2"/>
          <a:stretch>
            <a:fillRect/>
          </a:stretch>
        </p:blipFill>
        <p:spPr>
          <a:xfrm>
            <a:off x="1143000" y="1319530"/>
            <a:ext cx="7082790" cy="5223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 dirty="0">
                <a:solidFill>
                  <a:schemeClr val="accent2">
                    <a:lumMod val="50000"/>
                  </a:schemeClr>
                </a:solidFill>
              </a:rPr>
              <a:t>Мастерская «Пекарь»</a:t>
            </a:r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rcRect l="-121" t="-556" b="8333"/>
          <a:stretch>
            <a:fillRect/>
          </a:stretch>
        </p:blipFill>
        <p:spPr>
          <a:xfrm>
            <a:off x="500034" y="1214422"/>
            <a:ext cx="7856220" cy="5643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b="1" dirty="0">
                <a:solidFill>
                  <a:schemeClr val="accent2">
                    <a:lumMod val="50000"/>
                  </a:schemeClr>
                </a:solidFill>
              </a:rPr>
              <a:t>Мастерская  «Художник»</a:t>
            </a:r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43000" y="1599883"/>
            <a:ext cx="666750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84</Words>
  <Application>WPS Presentation</Application>
  <PresentationFormat>Экран (4:3)</PresentationFormat>
  <Paragraphs>16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Оформление по умолчанию</vt:lpstr>
      <vt:lpstr>1_Оформление по умолчанию</vt:lpstr>
      <vt:lpstr>Презентация к празднику «Город мастеров» </vt:lpstr>
      <vt:lpstr>Слайд 2</vt:lpstr>
      <vt:lpstr>Слайд 3</vt:lpstr>
      <vt:lpstr>Слайд 4</vt:lpstr>
      <vt:lpstr>Слайд 5</vt:lpstr>
      <vt:lpstr>Толковый словарь С.И.Ожегова</vt:lpstr>
      <vt:lpstr>Мастерская «Гончар»</vt:lpstr>
      <vt:lpstr>Мастерская «Пекарь»</vt:lpstr>
      <vt:lpstr>Мастерская  «Художник»</vt:lpstr>
      <vt:lpstr>Мастерская «Портной»</vt:lpstr>
      <vt:lpstr>Слайд 11</vt:lpstr>
      <vt:lpstr>Слайд 12</vt:lpstr>
      <vt:lpstr>Слайд 13</vt:lpstr>
      <vt:lpstr>Слайд 14</vt:lpstr>
      <vt:lpstr>Слайд 15</vt:lpstr>
      <vt:lpstr>Пословицы и поговорки  о труде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Какая профессия самая главная? </vt:lpstr>
      <vt:lpstr>Все профессии прекрасны, Все профессии важны! Знаем мы, что ваши руки Будут Родине нужны!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Пользователь</dc:creator>
  <cp:lastModifiedBy>Пользователь</cp:lastModifiedBy>
  <cp:revision>31</cp:revision>
  <dcterms:created xsi:type="dcterms:W3CDTF">2024-11-10T16:19:00Z</dcterms:created>
  <dcterms:modified xsi:type="dcterms:W3CDTF">2026-02-03T19:16:04Z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3E6C90EFDE6C4CF6AF4C05A990C7F6FE_12</vt:lpwstr>
  </property>
  <property fmtid="{D5CDD505-2E9C-101B-9397-08002B2CF9AE}" pid="4" name="KSOProductBuildVer">
    <vt:lpwstr>1049-12.2.0.18607</vt:lpwstr>
  </property>
</Properties>
</file>