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ср 09.10.19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87;&#1072;&#1087;&#1082;&#1072;%20&#1087;&#1077;&#1088;&#1077;&#1076;&#1074;&#1080;&#1078;&#1082;&#1072;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87;&#1072;&#1087;&#1082;&#1072;%20&#1087;&#1077;&#1088;&#1077;&#1076;&#1074;&#1080;&#1078;&#1082;&#1072;/istoria_cerkv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87;&#1072;&#1087;&#1082;&#1072;%20&#1087;&#1077;&#1088;&#1077;&#1076;&#1074;&#1080;&#1078;&#1082;&#1072;/&#1087;&#1088;&#1072;&#1074;&#1086;&#1089;&#1083;&#1072;&#1074;&#1085;&#1099;&#1081;%20&#1082;&#1072;&#1083;&#1077;&#1085;&#1076;&#1072;&#1088;&#1100;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87;&#1072;&#1087;&#1082;&#1072;%20&#1087;&#1077;&#1088;&#1077;&#1076;&#1074;&#1080;&#1078;&#1082;&#1072;/&#1061;&#1088;&#1072;&#1084;&#1099;%20&#1055;&#1077;&#1088;&#1084;&#1089;&#1082;&#1086;&#1075;&#1086;%20&#1082;&#1088;&#1072;&#1103;.docx" TargetMode="External"/><Relationship Id="rId2" Type="http://schemas.openxmlformats.org/officeDocument/2006/relationships/hyperlink" Target="&#1087;&#1072;&#1087;&#1082;&#1072;%20&#1087;&#1077;&#1088;&#1077;&#1076;&#1074;&#1080;&#1078;&#1082;&#1072;/&#1061;&#1088;&#1072;&#1084;&#1099;%20&#1056;&#1086;&#1089;&#1089;&#1080;&#1080;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&#1087;&#1072;&#1087;&#1082;&#1072;%20&#1087;&#1077;&#1088;&#1077;&#1076;&#1074;&#1080;&#1078;&#1082;&#1072;/&#1061;&#1088;&#1072;&#1084;&#1099;%20&#1054;&#1082;&#1090;&#1103;&#1073;&#1088;&#1100;&#1089;&#1082;&#1086;&#1075;&#1086;%20&#1088;&#1072;&#1081;&#1086;&#1085;&#1072;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87;&#1072;&#1087;&#1082;&#1072;%20&#1087;&#1077;&#1088;&#1077;&#1076;&#1074;&#1080;&#1078;&#1082;&#1072;/&#1046;&#1080;&#1090;&#1080;&#1103;%20&#1057;&#1074;&#1103;&#1090;&#1099;&#1093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72;&#1087;&#1082;&#1072;%20&#1087;&#1077;&#1088;&#1077;&#1076;&#1074;&#1080;&#1078;&#1082;&#1072;/&#1057;&#1090;&#1080;&#1093;&#1080;.docx" TargetMode="External"/><Relationship Id="rId2" Type="http://schemas.openxmlformats.org/officeDocument/2006/relationships/hyperlink" Target="&#1087;&#1072;&#1087;&#1082;&#1072;%20&#1087;&#1077;&#1088;&#1077;&#1076;&#1074;&#1080;&#1078;&#1082;&#1072;/&#1093;&#1091;&#1076;&#1086;&#1078;&#1077;&#1089;&#1090;&#1074;&#1077;&#1085;&#1085;&#1072;&#1103;%20&#1083;&#1080;&#1090;&#1077;&#1088;&#1072;&#1090;&#1091;&#1088;&#1072;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87;&#1072;&#1087;&#1082;&#1072;%20&#1087;&#1077;&#1088;&#1077;&#1076;&#1074;&#1080;&#1078;&#1082;&#1072;/&#1088;&#1072;&#1089;&#1082;&#1088;&#1072;&#1089;&#1082;&#1080;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&#1087;&#1072;&#1087;&#1082;&#1072;%20&#1087;&#1077;&#1088;&#1077;&#1076;&#1074;&#1080;&#1078;&#1082;&#1072;/&#1076;&#1080;&#1076;%20&#1080;&#1075;&#1088;&#1099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285776"/>
            <a:ext cx="7772400" cy="1828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Октябрьский городской округ </a:t>
            </a:r>
            <a:br>
              <a:rPr lang="ru-RU" sz="2400" dirty="0" smtClean="0"/>
            </a:br>
            <a:r>
              <a:rPr lang="ru-RU" sz="2400" dirty="0" smtClean="0"/>
              <a:t>МБДОУ Детский сад «</a:t>
            </a:r>
            <a:r>
              <a:rPr lang="ru-RU" sz="2400" dirty="0" err="1" smtClean="0"/>
              <a:t>Аленушка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Папка передвижка</a:t>
            </a:r>
          </a:p>
          <a:p>
            <a:r>
              <a:rPr lang="ru-RU" sz="5400" dirty="0" smtClean="0">
                <a:solidFill>
                  <a:srgbClr val="0070C0"/>
                </a:solidFill>
              </a:rPr>
              <a:t>«Детям о православии»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314327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Детям о православии</a:t>
            </a:r>
            <a:endParaRPr lang="ru-RU" dirty="0"/>
          </a:p>
        </p:txBody>
      </p:sp>
      <p:pic>
        <p:nvPicPr>
          <p:cNvPr id="4" name="Содержимое 3" descr="VlHHocl2Tmc.jpg"/>
          <p:cNvPicPr>
            <a:picLocks noGrp="1" noChangeAspect="1"/>
          </p:cNvPicPr>
          <p:nvPr>
            <p:ph idx="1"/>
          </p:nvPr>
        </p:nvPicPr>
        <p:blipFill>
          <a:blip r:embed="rId3"/>
          <a:srcRect t="35823" r="-77"/>
          <a:stretch>
            <a:fillRect/>
          </a:stretch>
        </p:blipFill>
        <p:spPr>
          <a:xfrm>
            <a:off x="1357289" y="928670"/>
            <a:ext cx="3592615" cy="3071834"/>
          </a:xfrm>
        </p:spPr>
      </p:pic>
      <p:pic>
        <p:nvPicPr>
          <p:cNvPr id="1026" name="Picture 2" descr="https://sun9-52.userapi.com/c852028/v852028480/1f574f/gSYQeZXcaWw.jpg"/>
          <p:cNvPicPr>
            <a:picLocks noChangeAspect="1" noChangeArrowheads="1"/>
          </p:cNvPicPr>
          <p:nvPr/>
        </p:nvPicPr>
        <p:blipFill>
          <a:blip r:embed="rId4"/>
          <a:srcRect l="12454" r="8671" b="14379"/>
          <a:stretch>
            <a:fillRect/>
          </a:stretch>
        </p:blipFill>
        <p:spPr bwMode="auto">
          <a:xfrm>
            <a:off x="5286380" y="571480"/>
            <a:ext cx="271464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action="ppaction://hlinkfile"/>
              </a:rPr>
              <a:t>История возникновения церкви</a:t>
            </a:r>
            <a:endParaRPr lang="ru-RU" dirty="0"/>
          </a:p>
        </p:txBody>
      </p:sp>
      <p:pic>
        <p:nvPicPr>
          <p:cNvPr id="10" name="Рисунок 9" descr="uTE-BvMgEJI.jpg"/>
          <p:cNvPicPr>
            <a:picLocks noChangeAspect="1"/>
          </p:cNvPicPr>
          <p:nvPr/>
        </p:nvPicPr>
        <p:blipFill>
          <a:blip r:embed="rId3"/>
          <a:srcRect l="6751" t="8861" r="8861" b="5063"/>
          <a:stretch>
            <a:fillRect/>
          </a:stretch>
        </p:blipFill>
        <p:spPr>
          <a:xfrm>
            <a:off x="571472" y="642918"/>
            <a:ext cx="3571900" cy="4857784"/>
          </a:xfrm>
          <a:prstGeom prst="rect">
            <a:avLst/>
          </a:prstGeom>
        </p:spPr>
      </p:pic>
      <p:pic>
        <p:nvPicPr>
          <p:cNvPr id="11" name="Рисунок 10" descr="UR7UmXQHiLQ.jpg"/>
          <p:cNvPicPr>
            <a:picLocks noChangeAspect="1"/>
          </p:cNvPicPr>
          <p:nvPr/>
        </p:nvPicPr>
        <p:blipFill>
          <a:blip r:embed="rId4"/>
          <a:srcRect t="13541" r="2777" b="19792"/>
          <a:stretch>
            <a:fillRect/>
          </a:stretch>
        </p:blipFill>
        <p:spPr>
          <a:xfrm>
            <a:off x="4214810" y="714356"/>
            <a:ext cx="4531848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74412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Православный календарь</a:t>
            </a:r>
            <a:endParaRPr lang="ru-RU" dirty="0"/>
          </a:p>
        </p:txBody>
      </p:sp>
      <p:pic>
        <p:nvPicPr>
          <p:cNvPr id="4" name="Содержимое 3" descr="igOJPqdIRmY.jpg"/>
          <p:cNvPicPr>
            <a:picLocks noGrp="1" noChangeAspect="1"/>
          </p:cNvPicPr>
          <p:nvPr>
            <p:ph idx="1"/>
          </p:nvPr>
        </p:nvPicPr>
        <p:blipFill>
          <a:blip r:embed="rId3"/>
          <a:srcRect l="1503" t="24867" b="20546"/>
          <a:stretch>
            <a:fillRect/>
          </a:stretch>
        </p:blipFill>
        <p:spPr>
          <a:xfrm>
            <a:off x="785786" y="1714488"/>
            <a:ext cx="3867064" cy="2857520"/>
          </a:xfrm>
        </p:spPr>
      </p:pic>
      <p:pic>
        <p:nvPicPr>
          <p:cNvPr id="5" name="Рисунок 4" descr="n4Ki76uHi7g.jpg"/>
          <p:cNvPicPr>
            <a:picLocks noChangeAspect="1"/>
          </p:cNvPicPr>
          <p:nvPr/>
        </p:nvPicPr>
        <p:blipFill>
          <a:blip r:embed="rId4"/>
          <a:srcRect l="6944" t="23958" r="18055"/>
          <a:stretch>
            <a:fillRect/>
          </a:stretch>
        </p:blipFill>
        <p:spPr>
          <a:xfrm>
            <a:off x="4786314" y="571480"/>
            <a:ext cx="3357586" cy="4538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action="ppaction://hlinkfile"/>
              </a:rPr>
              <a:t>Храмы России, </a:t>
            </a:r>
            <a:r>
              <a:rPr lang="ru-RU" dirty="0" smtClean="0">
                <a:hlinkClick r:id="rId3" action="ppaction://hlinkfile"/>
              </a:rPr>
              <a:t>Пермского края, </a:t>
            </a:r>
            <a:r>
              <a:rPr lang="ru-RU" dirty="0" smtClean="0">
                <a:hlinkClick r:id="rId4" action="ppaction://hlinkfile"/>
              </a:rPr>
              <a:t>Октябрьского района</a:t>
            </a:r>
            <a:br>
              <a:rPr lang="ru-RU" dirty="0" smtClean="0">
                <a:hlinkClick r:id="rId4" action="ppaction://hlinkfile"/>
              </a:rPr>
            </a:br>
            <a:endParaRPr lang="ru-RU" dirty="0"/>
          </a:p>
        </p:txBody>
      </p:sp>
      <p:pic>
        <p:nvPicPr>
          <p:cNvPr id="4" name="Содержимое 3" descr="RWyHTemingc.jpg"/>
          <p:cNvPicPr>
            <a:picLocks noGrp="1" noChangeAspect="1"/>
          </p:cNvPicPr>
          <p:nvPr>
            <p:ph idx="1"/>
          </p:nvPr>
        </p:nvPicPr>
        <p:blipFill>
          <a:blip r:embed="rId5"/>
          <a:srcRect t="24386" b="32960"/>
          <a:stretch>
            <a:fillRect/>
          </a:stretch>
        </p:blipFill>
        <p:spPr>
          <a:xfrm>
            <a:off x="1285852" y="714356"/>
            <a:ext cx="6757213" cy="38429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Жития Святых</a:t>
            </a:r>
            <a:endParaRPr lang="ru-RU" dirty="0"/>
          </a:p>
        </p:txBody>
      </p:sp>
      <p:pic>
        <p:nvPicPr>
          <p:cNvPr id="4" name="Содержимое 3" descr="BP61_GbfTeA.jpg"/>
          <p:cNvPicPr>
            <a:picLocks noGrp="1" noChangeAspect="1"/>
          </p:cNvPicPr>
          <p:nvPr>
            <p:ph idx="1"/>
          </p:nvPr>
        </p:nvPicPr>
        <p:blipFill>
          <a:blip r:embed="rId3"/>
          <a:srcRect t="1706" r="9021" b="4472"/>
          <a:stretch>
            <a:fillRect/>
          </a:stretch>
        </p:blipFill>
        <p:spPr>
          <a:xfrm>
            <a:off x="1142975" y="1000108"/>
            <a:ext cx="3117295" cy="4286280"/>
          </a:xfrm>
        </p:spPr>
      </p:pic>
      <p:pic>
        <p:nvPicPr>
          <p:cNvPr id="5" name="Рисунок 4" descr="4kfxf2T5Mnc.jpg"/>
          <p:cNvPicPr>
            <a:picLocks noChangeAspect="1"/>
          </p:cNvPicPr>
          <p:nvPr/>
        </p:nvPicPr>
        <p:blipFill>
          <a:blip r:embed="rId4"/>
          <a:srcRect l="9722" t="15625" r="12500" b="7291"/>
          <a:stretch>
            <a:fillRect/>
          </a:stretch>
        </p:blipFill>
        <p:spPr>
          <a:xfrm>
            <a:off x="4643438" y="785794"/>
            <a:ext cx="3429024" cy="4531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action="ppaction://hlinkfile"/>
              </a:rPr>
              <a:t>Художественная литература, </a:t>
            </a:r>
            <a:r>
              <a:rPr lang="ru-RU" dirty="0" smtClean="0">
                <a:hlinkClick r:id="rId3" action="ppaction://hlinkfile"/>
              </a:rPr>
              <a:t>стихи</a:t>
            </a:r>
            <a:endParaRPr lang="ru-RU" dirty="0"/>
          </a:p>
        </p:txBody>
      </p:sp>
      <p:pic>
        <p:nvPicPr>
          <p:cNvPr id="4" name="Содержимое 3" descr="stzuazkzPm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t="14632" r="-1580" b="1781"/>
          <a:stretch>
            <a:fillRect/>
          </a:stretch>
        </p:blipFill>
        <p:spPr>
          <a:xfrm>
            <a:off x="500034" y="1000108"/>
            <a:ext cx="3190490" cy="3500462"/>
          </a:xfrm>
        </p:spPr>
      </p:pic>
      <p:pic>
        <p:nvPicPr>
          <p:cNvPr id="5" name="Рисунок 4" descr="z42dYZjglSw.jpg"/>
          <p:cNvPicPr>
            <a:picLocks noChangeAspect="1"/>
          </p:cNvPicPr>
          <p:nvPr/>
        </p:nvPicPr>
        <p:blipFill>
          <a:blip r:embed="rId5"/>
          <a:srcRect t="28125" r="1389" b="15625"/>
          <a:stretch>
            <a:fillRect/>
          </a:stretch>
        </p:blipFill>
        <p:spPr>
          <a:xfrm>
            <a:off x="3857620" y="928670"/>
            <a:ext cx="4786328" cy="3640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Раскраски</a:t>
            </a:r>
            <a:endParaRPr lang="ru-RU" dirty="0"/>
          </a:p>
        </p:txBody>
      </p:sp>
      <p:pic>
        <p:nvPicPr>
          <p:cNvPr id="7" name="Содержимое 6" descr="VFAYZEbVorw.jpg"/>
          <p:cNvPicPr>
            <a:picLocks noGrp="1" noChangeAspect="1"/>
          </p:cNvPicPr>
          <p:nvPr>
            <p:ph idx="1"/>
          </p:nvPr>
        </p:nvPicPr>
        <p:blipFill>
          <a:blip r:embed="rId3"/>
          <a:srcRect l="10601" t="14632" r="9792" b="6899"/>
          <a:stretch>
            <a:fillRect/>
          </a:stretch>
        </p:blipFill>
        <p:spPr>
          <a:xfrm>
            <a:off x="1142976" y="1285860"/>
            <a:ext cx="2935170" cy="3857652"/>
          </a:xfrm>
        </p:spPr>
      </p:pic>
      <p:pic>
        <p:nvPicPr>
          <p:cNvPr id="8" name="Рисунок 7" descr="detskie-raskraski-pravoslavie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142984"/>
            <a:ext cx="3201239" cy="3976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Дидактические игры</a:t>
            </a:r>
            <a:endParaRPr lang="ru-RU" dirty="0"/>
          </a:p>
        </p:txBody>
      </p:sp>
      <p:pic>
        <p:nvPicPr>
          <p:cNvPr id="4" name="Содержимое 3" descr="DnzHT7uDMw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28926" y="1071546"/>
            <a:ext cx="3140869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40</Words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Октябрьский городской округ  МБДОУ Детский сад «Аленушка»</vt:lpstr>
      <vt:lpstr>Детям о православии</vt:lpstr>
      <vt:lpstr>История возникновения церкви</vt:lpstr>
      <vt:lpstr>Православный календарь</vt:lpstr>
      <vt:lpstr>Храмы России, Пермского края, Октябрьского района </vt:lpstr>
      <vt:lpstr>Жития Святых</vt:lpstr>
      <vt:lpstr>Художественная литература, стихи</vt:lpstr>
      <vt:lpstr>Раскраски</vt:lpstr>
      <vt:lpstr>Дидактические игры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2019-10-04T09:09:57Z</dcterms:created>
  <dcterms:modified xsi:type="dcterms:W3CDTF">2019-10-09T05:51:29Z</dcterms:modified>
</cp:coreProperties>
</file>