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2" r:id="rId3"/>
    <p:sldId id="259" r:id="rId4"/>
    <p:sldId id="263" r:id="rId5"/>
    <p:sldId id="271" r:id="rId6"/>
    <p:sldId id="272" r:id="rId7"/>
    <p:sldId id="273" r:id="rId8"/>
    <p:sldId id="274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A9C33-B6EE-451B-96BD-01BAD8B2467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69815-16E6-4AE4-8329-5A2810B10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>
            <a:extLst>
              <a:ext uri="{FF2B5EF4-FFF2-40B4-BE49-F238E27FC236}">
                <a16:creationId xmlns:a16="http://schemas.microsoft.com/office/drawing/2014/main" id="{0E3198E5-BAD9-4707-9316-AFB31DAB7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2424" y="1883553"/>
            <a:ext cx="4464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ngLiU_HKSCS" pitchFamily="18" charset="-120"/>
              </a:rPr>
              <a:t>Домокурова</a:t>
            </a:r>
            <a:r>
              <a:rPr lang="ru-RU" sz="5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ngLiU_HKSCS" pitchFamily="18" charset="-120"/>
              </a:rPr>
              <a:t> Лилия Олеговна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222577"/>
            <a:ext cx="4644008" cy="193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8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химии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endParaRPr lang="ru-RU" sz="1400" b="1" i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000" b="1" i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№9 г Мичуринска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1400" b="1" i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342900" indent="-342900">
              <a:defRPr/>
            </a:pPr>
            <a:endParaRPr lang="ru-RU" sz="1100" b="1" i="1" u="sng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defRPr/>
            </a:pPr>
            <a:r>
              <a:rPr lang="ru-RU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00DFEF-BD50-4E0C-A0F4-042E697D6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608" y="78165"/>
            <a:ext cx="4511348" cy="60151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AD9EFD-ABC3-4364-A5D2-C245D00F7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2013992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620688"/>
            <a:ext cx="4824536" cy="501811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Не могу представить себе химика, </a:t>
            </a:r>
          </a:p>
          <a:p>
            <a:r>
              <a:rPr lang="ru-RU" sz="3600" dirty="0">
                <a:solidFill>
                  <a:schemeClr val="tx1"/>
                </a:solidFill>
              </a:rPr>
              <a:t>не знакомого с высотами поэзии,</a:t>
            </a:r>
          </a:p>
          <a:p>
            <a:r>
              <a:rPr lang="ru-RU" sz="3600" dirty="0">
                <a:solidFill>
                  <a:schemeClr val="tx1"/>
                </a:solidFill>
              </a:rPr>
              <a:t>с картинами живописи  и с хорошей музыкой,</a:t>
            </a:r>
          </a:p>
          <a:p>
            <a:r>
              <a:rPr lang="ru-RU" sz="3600" dirty="0">
                <a:solidFill>
                  <a:schemeClr val="tx1"/>
                </a:solidFill>
              </a:rPr>
              <a:t>Вряд ли он создаст что-то  значительное в своей области».</a:t>
            </a:r>
          </a:p>
        </p:txBody>
      </p:sp>
      <p:pic>
        <p:nvPicPr>
          <p:cNvPr id="15362" name="Picture 2" descr="http://cumir.ru/photos/aHR0cDovL3d3dy5wZW9wbGVzLnJ1L3NjaWVuY2UvY2hlbWlzdHJ5L2FsZWtzYW5kcmFfYXJidXpvdmEvYXJidXpvdl8xLmpwZWc=/aleksandr-arbuz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3384376" cy="42484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5013176"/>
            <a:ext cx="2095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А.Е. Арбузов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8920A8-74CB-43D0-83F1-ACE0E662D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общего?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618856" cy="37010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ww.by.all.biz/img/by/catalog/2975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4896544" cy="3744416"/>
          </a:xfrm>
          <a:prstGeom prst="rect">
            <a:avLst/>
          </a:prstGeom>
          <a:noFill/>
        </p:spPr>
      </p:pic>
      <p:pic>
        <p:nvPicPr>
          <p:cNvPr id="17412" name="Picture 4" descr="&amp;icy;&amp;scy;&amp;kcy;&amp;ucy;&amp;scy;&amp;scy;&amp;tcy;&amp;vcy;&amp;ocy;,&amp;khcy;&amp;ucy;&amp;dcy;&amp;ocy;&amp;zhcy;&amp;ncy;&amp;icy;&amp;kcy;,&amp;khcy;&amp;ucy;&amp;dcy;&amp;ocy;&amp;zhcy;&amp;iecy;&amp;scy;&amp;tcy;&amp;vcy;&amp;iecy;&amp;ncy;&amp;ncy;&amp;ycy;&amp;iecy;,&amp;scy;&amp;pcy;&amp;rcy;&amp;acy;&amp;vcy;&amp;ocy;&amp;chcy;&amp;ncy;&amp;acy;&amp;yacy; &amp;icy;&amp;ncy;&amp;fcy;&amp;ocy;&amp;rcy;&amp;mcy;&amp;acy;&amp;tscy;&amp;icy;&amp;yacy;,&amp;gcy;&amp;ocy;&amp;lcy;&amp;ucy;&amp;bcy;&amp;ocy;&amp;jcy;,&amp;yacy;&amp;rcy;&amp;kcy;&amp;icy;&amp;jcy;,&amp;kcy;&amp;icy;&amp;scy;&amp;tcy;&amp;softcy;,&amp;kcy;&amp;lcy;&amp;icy;&amp;pcy;&amp;acy;&amp;rcy;&amp;tcy;,&amp;tscy;&amp;vcy;&amp;iecy;&amp;tcy;,&amp;kcy;&amp;ocy;&amp;ncy;&amp;tscy;&amp;iecy;&amp;pcy;&amp;tscy;&amp;icy;&amp;yacy;,&amp;tcy;&amp;vcy;&amp;ocy;&amp;rcy;&amp;chcy;&amp;iecy;&amp;scy;&amp;kcy;&amp;icy;&amp;iecy;,&amp;tcy;&amp;vcy;&amp;ocy;&amp;rcy;&amp;chcy;&amp;iecy;&amp;scy;&amp;kcy;&amp;acy;&amp;yacy; &amp;rcy;&amp;acy;&amp;bcy;&amp;ocy;&amp;tcy;&amp;acy;,&amp;ncy;&amp;icy;&amp;chcy;&amp;softcy;&amp;yacy;,&amp;rcy;&amp;icy;&amp;scy;&amp;ocy;&amp;vcy;&amp;acy;&amp;ncy;&amp;icy;&amp;iecy;,&amp;kcy;&amp;rcy;&amp;acy;&amp;scy;&amp;icy;&amp;tcy;&amp;iecy;&amp;lcy;&amp;softcy;"/>
          <p:cNvPicPr>
            <a:picLocks noChangeAspect="1" noChangeArrowheads="1"/>
          </p:cNvPicPr>
          <p:nvPr/>
        </p:nvPicPr>
        <p:blipFill rotWithShape="1">
          <a:blip r:embed="rId4" cstate="print"/>
          <a:srcRect r="10641"/>
          <a:stretch/>
        </p:blipFill>
        <p:spPr bwMode="auto">
          <a:xfrm>
            <a:off x="5270465" y="1412776"/>
            <a:ext cx="3416336" cy="4458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368152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Мастер класс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8002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«Волшебная химия цвета»</a:t>
            </a:r>
          </a:p>
        </p:txBody>
      </p:sp>
      <p:pic>
        <p:nvPicPr>
          <p:cNvPr id="19458" name="Picture 2" descr="http://365psd.com/images/previews/f2f/abstract-rainbow-colors-wave-background-vector-illustration-26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4480" y="1142984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</a:t>
            </a:r>
          </a:p>
          <a:p>
            <a:pPr algn="ctr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Волшебная химия цвета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662F67-9623-4BEE-8B3E-460E6D8EB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66EBA3-E8C0-4503-BD4B-B454609FD5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13583" r="26375" b="27589"/>
          <a:stretch/>
        </p:blipFill>
        <p:spPr>
          <a:xfrm>
            <a:off x="335529" y="116632"/>
            <a:ext cx="8472941" cy="635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19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C2A98C-3D02-4C7D-AB73-3ADD57550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4C7032-CAF3-47FF-983E-A6451D2E1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68" y="520456"/>
            <a:ext cx="8460432" cy="6337062"/>
          </a:xfrm>
          <a:prstGeom prst="rect">
            <a:avLst/>
          </a:prstGeom>
          <a:effectLst>
            <a:softEdge rad="520700"/>
          </a:effectLst>
        </p:spPr>
      </p:pic>
    </p:spTree>
    <p:extLst>
      <p:ext uri="{BB962C8B-B14F-4D97-AF65-F5344CB8AC3E}">
        <p14:creationId xmlns:p14="http://schemas.microsoft.com/office/powerpoint/2010/main" val="2980683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F6D732-87E6-4099-814A-F3033E979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C1074F-7458-4DE1-A7DC-1037C59854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496944" cy="1470025"/>
          </a:xfrm>
        </p:spPr>
        <p:txBody>
          <a:bodyPr>
            <a:noAutofit/>
          </a:bodyPr>
          <a:lstStyle/>
          <a:p>
            <a:pPr indent="449580">
              <a:lnSpc>
                <a:spcPct val="107000"/>
              </a:lnSpc>
            </a:pPr>
            <a:r>
              <a:rPr lang="ru-RU" sz="2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Инструкция по приготовлению основы.</a:t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Смешайте 2 ч. л. муки, 1 ч. л. соли, влейте воду до образования массы чуть гуще, чем блины, затем добавьте 1 ч. л. ПВА и все хорошенько разотрите в ступке пестиком.  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EB198B7-A66D-4E65-81EA-19DAA5AD3A0A}"/>
              </a:ext>
            </a:extLst>
          </p:cNvPr>
          <p:cNvSpPr/>
          <p:nvPr/>
        </p:nvSpPr>
        <p:spPr>
          <a:xfrm>
            <a:off x="773184" y="2541090"/>
            <a:ext cx="3924434" cy="215959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16A6C8-87C4-464A-BBC5-166C4F0AF711}"/>
              </a:ext>
            </a:extLst>
          </p:cNvPr>
          <p:cNvSpPr txBox="1"/>
          <p:nvPr/>
        </p:nvSpPr>
        <p:spPr>
          <a:xfrm>
            <a:off x="1810965" y="2828835"/>
            <a:ext cx="1957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Группа 1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Fe2O3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B89555B1-0AEB-4B11-B555-EA80AD1707ED}"/>
              </a:ext>
            </a:extLst>
          </p:cNvPr>
          <p:cNvSpPr/>
          <p:nvPr/>
        </p:nvSpPr>
        <p:spPr>
          <a:xfrm>
            <a:off x="4896224" y="2541090"/>
            <a:ext cx="3924434" cy="2174119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965DD1-60A2-44AF-9056-05CF96CBD52F}"/>
              </a:ext>
            </a:extLst>
          </p:cNvPr>
          <p:cNvSpPr txBox="1"/>
          <p:nvPr/>
        </p:nvSpPr>
        <p:spPr>
          <a:xfrm>
            <a:off x="5670233" y="2992193"/>
            <a:ext cx="2496039" cy="1227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/>
              <a:t>Группа </a:t>
            </a:r>
            <a:r>
              <a:rPr lang="en-US" sz="3600" dirty="0"/>
              <a:t>2</a:t>
            </a:r>
            <a:endParaRPr lang="ru-RU" sz="3600" dirty="0"/>
          </a:p>
          <a:p>
            <a:pPr lvl="0" algn="ctr"/>
            <a:r>
              <a:rPr lang="en-US" sz="3600" dirty="0"/>
              <a:t>K2CrO4</a:t>
            </a:r>
            <a:endParaRPr lang="ru-RU" sz="3600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D6205EA7-633B-430D-8EEF-7D32E49C0223}"/>
              </a:ext>
            </a:extLst>
          </p:cNvPr>
          <p:cNvSpPr/>
          <p:nvPr/>
        </p:nvSpPr>
        <p:spPr>
          <a:xfrm>
            <a:off x="587357" y="4700686"/>
            <a:ext cx="4176463" cy="20393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dirty="0">
                <a:solidFill>
                  <a:prstClr val="black"/>
                </a:solidFill>
              </a:rPr>
              <a:t>Группа </a:t>
            </a:r>
            <a:r>
              <a:rPr lang="en-US" sz="3600" dirty="0">
                <a:solidFill>
                  <a:prstClr val="black"/>
                </a:solidFill>
              </a:rPr>
              <a:t>3</a:t>
            </a:r>
            <a:endParaRPr lang="ru-RU" sz="3600" dirty="0">
              <a:solidFill>
                <a:prstClr val="black"/>
              </a:solidFill>
            </a:endParaRPr>
          </a:p>
          <a:p>
            <a:pPr lvl="0" algn="ctr"/>
            <a:r>
              <a:rPr lang="en-US" sz="3600" dirty="0">
                <a:solidFill>
                  <a:prstClr val="black"/>
                </a:solidFill>
              </a:rPr>
              <a:t>KMnO4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3AFB7A9-0BEA-4D90-9A91-FC7368A5601C}"/>
              </a:ext>
            </a:extLst>
          </p:cNvPr>
          <p:cNvSpPr/>
          <p:nvPr/>
        </p:nvSpPr>
        <p:spPr>
          <a:xfrm>
            <a:off x="4830022" y="4671018"/>
            <a:ext cx="4176463" cy="2098717"/>
          </a:xfrm>
          <a:prstGeom prst="ellipse">
            <a:avLst/>
          </a:prstGeom>
          <a:solidFill>
            <a:srgbClr val="009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3600" dirty="0">
              <a:solidFill>
                <a:schemeClr val="bg1"/>
              </a:solidFill>
            </a:endParaRPr>
          </a:p>
          <a:p>
            <a:pPr lvl="0" algn="ctr"/>
            <a:r>
              <a:rPr lang="ru-RU" sz="3600" dirty="0">
                <a:solidFill>
                  <a:schemeClr val="bg1"/>
                </a:solidFill>
              </a:rPr>
              <a:t>Группа </a:t>
            </a:r>
            <a:r>
              <a:rPr lang="en-US" sz="3600" dirty="0">
                <a:solidFill>
                  <a:schemeClr val="bg1"/>
                </a:solidFill>
              </a:rPr>
              <a:t>4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(NH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N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Cr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+ 4H</a:t>
            </a:r>
            <a:r>
              <a:rPr lang="ru-RU" sz="28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endParaRPr lang="en-US" sz="3600" dirty="0">
              <a:solidFill>
                <a:schemeClr val="bg1"/>
              </a:solidFill>
            </a:endParaRPr>
          </a:p>
          <a:p>
            <a:pPr lvl="0" algn="ctr"/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14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B7E80E-60F7-4DD3-A89E-2B807C88F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487" y="0"/>
            <a:ext cx="9036496" cy="7209782"/>
          </a:xfrm>
          <a:prstGeom prst="rect">
            <a:avLst/>
          </a:prstGeom>
        </p:spPr>
      </p:pic>
      <p:pic>
        <p:nvPicPr>
          <p:cNvPr id="3" name="perelivatsya-tsvetami-radugi-2282">
            <a:hlinkClick r:id="" action="ppaction://media"/>
            <a:extLst>
              <a:ext uri="{FF2B5EF4-FFF2-40B4-BE49-F238E27FC236}">
                <a16:creationId xmlns:a16="http://schemas.microsoft.com/office/drawing/2014/main" id="{40420926-E14F-4B6D-8F3B-15029265CF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80648" y="63813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7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3DFC2C-E7DC-445F-B5D9-FC8DC295C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61764" y="1196752"/>
            <a:ext cx="88204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Разукрашу жизнь яркими красками,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улыбку вам всем подарю,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Пусть реальность красивою сказкою,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Где все счастливы я сотворю!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 попробуй и сам! Получается?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Ну не бойся, палитру бери!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 волнуйся, они не кончаются,</a:t>
            </a:r>
            <a:b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смелее! Твори же, твори! 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91</Words>
  <Application>Microsoft Office PowerPoint</Application>
  <PresentationFormat>Экран (4:3)</PresentationFormat>
  <Paragraphs>28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Что общего?</vt:lpstr>
      <vt:lpstr>Мастер класс</vt:lpstr>
      <vt:lpstr>Презентация PowerPoint</vt:lpstr>
      <vt:lpstr>Презентация PowerPoint</vt:lpstr>
      <vt:lpstr>Инструкция по приготовлению основы. Смешайте 2 ч. л. муки, 1 ч. л. соли, влейте воду до образования массы чуть гуще, чем блины, затем добавьте 1 ч. л. ПВА и все хорошенько разотрите в ступке пестиком.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Школа 9</cp:lastModifiedBy>
  <cp:revision>20</cp:revision>
  <dcterms:created xsi:type="dcterms:W3CDTF">2015-10-21T19:54:34Z</dcterms:created>
  <dcterms:modified xsi:type="dcterms:W3CDTF">2024-01-29T06:04:13Z</dcterms:modified>
</cp:coreProperties>
</file>