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img_url" TargetMode="External"/><Relationship Id="rId7" Type="http://schemas.openxmlformats.org/officeDocument/2006/relationships/hyperlink" Target="https://yandex.ru/images/search?text=%D0%BA%D0%B0%D1%80%D1%82%D0%B8%D0%BD%D0%BA%D0%B8%20%D0%BF%D0%B5%D1%80%D0%B3%D0%B0%D0%BC%D0%B5%D0%BD%D1%82%20%D0%B1%D0%B5%D1%80%D0%B5%D1%81%D1%82%D0%B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p=1&amp;text=%D0%BA%D0%B0%D1%80%D1%82%D0%B8%D0%BD%D0%BA%D0%B8%20%D1%81%D1%82%D0%B0%D1%80%D0%B8%D0%BD%D0%BD%D1%8B%D0%B5%20%D1%87%D0%B5%D1%80%D0%BD%D0%B8%D0%BB%D1%8C%D0%BD%D0%B8%D1%86%D0%B0" TargetMode="External"/><Relationship Id="rId5" Type="http://schemas.openxmlformats.org/officeDocument/2006/relationships/hyperlink" Target="D1%88%D0%BA%D0%BE%D0%BB%D0%B5" TargetMode="External"/><Relationship Id="rId4" Type="http://schemas.openxmlformats.org/officeDocument/2006/relationships/hyperlink" Target="https://yandex.ru/images/search?nomisspell=1&amp;text=%D0%BA%D0%B0%D1%80%D1%82%D0%B8%D0%BD%D0%BA%D0%B8%20%D0%BC%D0%BE%D0%BB%D0%BE%D0%B4%D1%86%D1%8B&amp;img_url=https://cdn.flamp.ru/732eba01b427b0667e7bb6cc38e708cf.jpg&amp;pos=17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-V5qAOA08Xus/Up1TjdJes6I/AAAAAAAABoM/0zf4tcZ94a0/s1600/1323874636_2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95736" y="836712"/>
            <a:ext cx="6948264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Игра – путешествие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 гости к Науму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Грамотнику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http://nios.ru/files/old-nios/uploads/posts/2010-12//1292230807_11111111111111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24944"/>
            <a:ext cx="2664296" cy="312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hramkgu.ru/children/december/na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1572147" cy="5319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8" y="1198203"/>
            <a:ext cx="6336704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2.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«Знатоки азбуки»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852936"/>
            <a:ext cx="74260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Глаголь </a:t>
            </a:r>
            <a:r>
              <a:rPr lang="ru-RU" sz="2800" b="1" i="1" dirty="0" err="1" smtClean="0">
                <a:latin typeface="Arial" pitchFamily="34" charset="0"/>
                <a:cs typeface="Arial" pitchFamily="34" charset="0"/>
              </a:rPr>
              <a:t>рцы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 аз мыслите он твердо аз 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3717032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грамота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30289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836712"/>
            <a:ext cx="2448272" cy="31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196752"/>
            <a:ext cx="2851415" cy="2138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3081_565648e2a777b06258a82115877214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4005064"/>
            <a:ext cx="2664296" cy="234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4293096"/>
            <a:ext cx="22322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8" y="1198203"/>
            <a:ext cx="3960440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3.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«Писари»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5025" y="980728"/>
            <a:ext cx="3480241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573016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Зимние каникулы я правел у дяди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серёжи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Однажды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ночю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лес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занисло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пушыстым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снегом. Мы расчистили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трапинку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а потом катались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налыжах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Заденешь ветку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политит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тебе в лицо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мяхкий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снижок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3568" y="908720"/>
            <a:ext cx="6912768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4.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«Фразеологические загадки»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76872"/>
            <a:ext cx="4896544" cy="42599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8" y="908720"/>
            <a:ext cx="3384376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5.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«Путаница»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7544" y="2041733"/>
            <a:ext cx="61206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реке там рыба на бугре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Мычит корова в конуре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Собака лает на заборе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Поет синичка в коридоре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Играют дети на стене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Висит картина на окне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Узоры инея в печурке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Горят дрова в руках девчурки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Нарядная там кукла в клетке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Ручной щегол поет салфетки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 на столе лежат коньки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зиме готовят там очки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Лежат для бабушки тетрадки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Всегда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содержатся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порядке.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2664296" cy="41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8" y="908720"/>
            <a:ext cx="5184576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6.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«Хитрые части речи»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7016" y="2348880"/>
            <a:ext cx="88569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Посадила мама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печь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пироги с капустой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печь.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Снежное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покрывало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всё поле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покрывало.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Ведро дало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течь,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вода стала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течь.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149080"/>
            <a:ext cx="475252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8460432" cy="585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692696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hlinkClick r:id="rId3"/>
              </a:rPr>
              <a:t>Использованные источники</a:t>
            </a:r>
          </a:p>
          <a:p>
            <a:r>
              <a:rPr lang="en-US" dirty="0" smtClean="0">
                <a:hlinkClick r:id="rId3"/>
              </a:rPr>
              <a:t>https://yandex.ru/images/search?img_url</a:t>
            </a:r>
            <a:r>
              <a:rPr lang="en-US" dirty="0" smtClean="0"/>
              <a:t>=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9675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https://yandex.ru/images/search?nomisspell=1&amp;text=%D0%BA%D0%B0%D1%80%D1%82%D0%B8%D0%BD%D0%BA%D0%B8%20%D0%BC%D0%BE%D0%BB%D0%BE%D0%B4%D1%86%D1%8B&amp;img_url=https%3A%2F%2Fcdn.flamp.ru%2F732eba01b427b0667e7bb6cc38e708cf.jpg&amp;pos=17&amp;rpt=simage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34888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https://yandex.ru/images/search?p=1&amp;text=%D0%BA%D0%B0%D1%80%D1%82%D0%B8%D0%BD%D0%BA%D0%B8%20%D1%81%D1%82%D0%B0%D1%80%D0%B8%D0%BD%D0%BD%D1%8B%D0%B5%20%D0%BA%D0%B0%D0%BA%20%D0%B4%D0%B5%D1%82%D0%B8%20%D1%83%D1%87%D0%B0%D1%82%D1%81%D1%8F%20%D0%B2%20%</a:t>
            </a:r>
            <a:r>
              <a:rPr lang="en-US" dirty="0" smtClean="0">
                <a:hlinkClick r:id="rId5" action="ppaction://hlinkfile"/>
              </a:rPr>
              <a:t>D1%88%D0%BA%D0%BE%D0%BB%D0%B5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933056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https://yandex.ru/images/search?p=1&amp;text=%D0%BA%D0%B0%D1%80%D1%82%D0%B8%D0%BD%D0%BA%D0%B8%20%D1%81%D1%82%D0%B0%D1%80%D0%B8%D0%BD%D0%BD%D1%8B%D0%B5%20%D1%87%D0%B5%D1%80%D0%BD%D0%B8%D0%BB%D1%8C%D0%BD%D0%B8%D1%86%D0%B0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103674"/>
            <a:ext cx="6120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https://yandex.ru/images/search?text=%D0%BA%D0%B0%D1%80%D1%82%D0%B8%D0%BD%D0%BA%D0%B8%20%D0%BF%D0%B5%D1%80%D0%B3%D0%B0%D0%BC%D0%B5%D0%BD%D1%82%20%D0%B1%D0%B5%D1%80%D0%B5%D1%81%D1%82%D0%B0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1323874636_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80728"/>
            <a:ext cx="37953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44008" y="1484784"/>
            <a:ext cx="4139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Наум – это один из ветхозаветных пророков, он жил в 7 веке до Рождества Христова. Наум </a:t>
            </a:r>
            <a:r>
              <a:rPr lang="ru-RU" sz="24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Грамотник</a:t>
            </a: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был покровителем ребят-учеников. </a:t>
            </a:r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980728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«Батюшка Наум, наведи меня на ум»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«Пророк Наум – наведет на ум» 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«Пророк Наум наставит на ум»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3223245" cy="3681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995936" y="3212976"/>
            <a:ext cx="5148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декабря</a:t>
            </a:r>
          </a:p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День Наума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Грамотника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059832" y="692696"/>
            <a:ext cx="48965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Просыпайтесь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ранёхонько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Умывайтесь белёхонько,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Божью церковь собирайтесь,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азбуку принимайтесь!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Богу помолитесь –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 всего дойдёте: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Святой Наум наставит на ум.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96952"/>
            <a:ext cx="4543703" cy="3362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1198203"/>
            <a:ext cx="6336704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Испытание 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«Пословицы и поговорки»</a:t>
            </a:r>
            <a:endParaRPr kumimoji="0" lang="ru-RU" sz="20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36912"/>
            <a:ext cx="4536504" cy="340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4"/>
            <a:ext cx="6985663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1" name="Picture 1" descr="3081_1ff2c2524ad9b753cad0fd8cd3e4c7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36712"/>
            <a:ext cx="6552728" cy="4778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92696"/>
            <a:ext cx="4248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3081_93b7378a016efd962a0b7090dfeec5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268760"/>
            <a:ext cx="3406874" cy="280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6336704" cy="47310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270</Words>
  <Application>Microsoft Office PowerPoint</Application>
  <PresentationFormat>Экран 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13</cp:revision>
  <dcterms:created xsi:type="dcterms:W3CDTF">2016-10-22T17:01:48Z</dcterms:created>
  <dcterms:modified xsi:type="dcterms:W3CDTF">2016-10-23T18:48:05Z</dcterms:modified>
</cp:coreProperties>
</file>