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5"/>
  </p:notesMasterIdLst>
  <p:sldIdLst>
    <p:sldId id="256" r:id="rId3"/>
    <p:sldId id="273" r:id="rId4"/>
    <p:sldId id="257" r:id="rId5"/>
    <p:sldId id="274" r:id="rId6"/>
    <p:sldId id="271" r:id="rId7"/>
    <p:sldId id="280" r:id="rId8"/>
    <p:sldId id="277" r:id="rId9"/>
    <p:sldId id="259" r:id="rId10"/>
    <p:sldId id="260" r:id="rId11"/>
    <p:sldId id="269" r:id="rId12"/>
    <p:sldId id="265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4127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34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5F4CC-8902-4F32-A463-5AA724FD5C23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222DE-07B1-4C49-ADFF-9559C20135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3638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EBE519-0811-490C-B0D6-867BF519770B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623741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317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480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1115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4080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4921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484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6973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7169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466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20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8B0BC78-315E-429B-942B-89DD04F05DC7}" type="datetimeFigureOut">
              <a:rPr lang="ru-RU" smtClean="0"/>
              <a:pPr/>
              <a:t>06.04.2021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0CA21E2-8B31-45FF-BBFF-3929E3911B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06.04.2021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shade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03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117180" cy="1470025"/>
          </a:xfrm>
        </p:spPr>
        <p:txBody>
          <a:bodyPr/>
          <a:lstStyle/>
          <a:p>
            <a:pPr algn="r"/>
            <a:r>
              <a:rPr lang="ru-RU" sz="3200" b="1" i="1" dirty="0" smtClean="0">
                <a:solidFill>
                  <a:srgbClr val="002060"/>
                </a:solidFill>
              </a:rPr>
              <a:t>Урок английского языка</a:t>
            </a:r>
            <a:br>
              <a:rPr lang="ru-RU" sz="3200" b="1" i="1" dirty="0" smtClean="0">
                <a:solidFill>
                  <a:srgbClr val="002060"/>
                </a:solidFill>
              </a:rPr>
            </a:br>
            <a:r>
              <a:rPr lang="ru-RU" sz="3200" b="1" i="1" dirty="0" smtClean="0">
                <a:solidFill>
                  <a:srgbClr val="002060"/>
                </a:solidFill>
              </a:rPr>
              <a:t> в 4 классе</a:t>
            </a:r>
            <a:r>
              <a:rPr lang="en-US" sz="3200" b="1" i="1" dirty="0" smtClean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3212976"/>
            <a:ext cx="5712179" cy="204764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Учитель: </a:t>
            </a:r>
            <a:r>
              <a:rPr lang="ru-RU" dirty="0" err="1" smtClean="0"/>
              <a:t>Галиуллина</a:t>
            </a:r>
            <a:r>
              <a:rPr lang="ru-RU" dirty="0" smtClean="0"/>
              <a:t> Елена Александровна </a:t>
            </a:r>
          </a:p>
          <a:p>
            <a:r>
              <a:rPr lang="ru-RU" dirty="0" smtClean="0"/>
              <a:t>МБОУ  СОШ с.Верхняя </a:t>
            </a:r>
            <a:r>
              <a:rPr lang="ru-RU" dirty="0" err="1" smtClean="0"/>
              <a:t>Матренка</a:t>
            </a:r>
            <a:endParaRPr lang="ru-RU" dirty="0" smtClean="0"/>
          </a:p>
          <a:p>
            <a:r>
              <a:rPr lang="ru-RU" dirty="0" err="1" smtClean="0"/>
              <a:t>Добринского</a:t>
            </a:r>
            <a:r>
              <a:rPr lang="ru-RU" dirty="0" smtClean="0"/>
              <a:t> района</a:t>
            </a:r>
          </a:p>
          <a:p>
            <a:r>
              <a:rPr lang="ru-RU" dirty="0" smtClean="0"/>
              <a:t>Липецкой области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418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140" y="2637"/>
            <a:ext cx="3560763" cy="4706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564506"/>
            <a:ext cx="4565650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067" y="3573016"/>
            <a:ext cx="3941068" cy="4528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644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 smtClean="0"/>
          </a:p>
          <a:p>
            <a:r>
              <a:rPr lang="ru-RU" sz="4000" b="1" i="1" dirty="0" smtClean="0"/>
              <a:t>АВ10 стр.110</a:t>
            </a:r>
            <a:endParaRPr lang="ru-RU" sz="4000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479076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581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8269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7068"/>
            <a:ext cx="7704855" cy="5690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вал 3"/>
          <p:cNvSpPr/>
          <p:nvPr/>
        </p:nvSpPr>
        <p:spPr>
          <a:xfrm rot="-720000">
            <a:off x="2047700" y="1195241"/>
            <a:ext cx="2232248" cy="745232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solidFill>
                  <a:schemeClr val="bg2">
                    <a:lumMod val="25000"/>
                  </a:schemeClr>
                </a:solidFill>
              </a:rPr>
              <a:t>TOWN</a:t>
            </a:r>
            <a:endParaRPr lang="ru-RU" sz="28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09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692696"/>
            <a:ext cx="6965245" cy="1850557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[</a:t>
            </a:r>
            <a:r>
              <a:rPr lang="en-US" sz="5400" b="1" dirty="0" smtClean="0">
                <a:solidFill>
                  <a:srgbClr val="C00000"/>
                </a:solidFill>
              </a:rPr>
              <a:t>^</a:t>
            </a:r>
            <a:r>
              <a:rPr lang="en-US" dirty="0" smtClean="0">
                <a:solidFill>
                  <a:srgbClr val="C00000"/>
                </a:solidFill>
              </a:rPr>
              <a:t>]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latin typeface="+mn-lt"/>
              </a:rPr>
              <a:t>funfair      bus stop      bus station</a:t>
            </a:r>
            <a:endParaRPr lang="ru-RU" sz="3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564905"/>
            <a:ext cx="3671264" cy="31592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dirty="0"/>
              <a:t> </a:t>
            </a:r>
            <a:r>
              <a:rPr lang="en-US" sz="3200" dirty="0" smtClean="0"/>
              <a:t>           </a:t>
            </a:r>
            <a:r>
              <a:rPr lang="en-US" sz="3200" dirty="0" smtClean="0">
                <a:solidFill>
                  <a:srgbClr val="C00000"/>
                </a:solidFill>
              </a:rPr>
              <a:t>[ </a:t>
            </a:r>
            <a:r>
              <a:rPr lang="en-US" sz="3200" dirty="0" err="1" smtClean="0">
                <a:solidFill>
                  <a:srgbClr val="C00000"/>
                </a:solidFill>
              </a:rPr>
              <a:t>ju</a:t>
            </a:r>
            <a:r>
              <a:rPr lang="en-US" sz="3200" dirty="0" smtClean="0">
                <a:solidFill>
                  <a:srgbClr val="C00000"/>
                </a:solidFill>
              </a:rPr>
              <a:t>:]</a:t>
            </a:r>
          </a:p>
          <a:p>
            <a:r>
              <a:rPr lang="en-US" sz="3200" dirty="0" smtClean="0"/>
              <a:t>museum                      </a:t>
            </a:r>
          </a:p>
          <a:p>
            <a:r>
              <a:rPr lang="en-US" sz="3200" dirty="0" smtClean="0"/>
              <a:t>excuse</a:t>
            </a:r>
          </a:p>
          <a:p>
            <a:r>
              <a:rPr lang="en-US" sz="3200" dirty="0" smtClean="0"/>
              <a:t>you</a:t>
            </a:r>
          </a:p>
          <a:p>
            <a:r>
              <a:rPr lang="en-US" sz="3200" dirty="0" smtClean="0"/>
              <a:t>statue</a:t>
            </a:r>
          </a:p>
          <a:p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4"/>
          </p:nvPr>
        </p:nvSpPr>
        <p:spPr>
          <a:xfrm>
            <a:off x="4788024" y="2564904"/>
            <a:ext cx="3456384" cy="31596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</a:t>
            </a:r>
            <a:r>
              <a:rPr lang="en-US" sz="3200" dirty="0" smtClean="0">
                <a:solidFill>
                  <a:srgbClr val="C00000"/>
                </a:solidFill>
              </a:rPr>
              <a:t>[u:]</a:t>
            </a:r>
          </a:p>
          <a:p>
            <a:r>
              <a:rPr lang="en-US" sz="3200" dirty="0"/>
              <a:t>z</a:t>
            </a:r>
            <a:r>
              <a:rPr lang="en-US" sz="3200" dirty="0" smtClean="0"/>
              <a:t>oo</a:t>
            </a:r>
          </a:p>
          <a:p>
            <a:r>
              <a:rPr lang="en-US" sz="3200" dirty="0"/>
              <a:t>s</a:t>
            </a:r>
            <a:r>
              <a:rPr lang="en-US" sz="3200" dirty="0" smtClean="0"/>
              <a:t>wimming pool</a:t>
            </a:r>
          </a:p>
          <a:p>
            <a:r>
              <a:rPr lang="en-US" sz="3200" dirty="0"/>
              <a:t>s</a:t>
            </a:r>
            <a:r>
              <a:rPr lang="en-US" sz="3200" dirty="0" smtClean="0"/>
              <a:t>upermarket</a:t>
            </a:r>
          </a:p>
          <a:p>
            <a:r>
              <a:rPr lang="en-US" sz="3200" dirty="0" smtClean="0"/>
              <a:t>school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344848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55576" y="2333325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solidFill>
                  <a:schemeClr val="accent2"/>
                </a:solidFill>
              </a:rPr>
              <a:t>hospitalcafeplaygroundmuseumparkfunfaircinemalibriaryzootheater</a:t>
            </a:r>
            <a:endParaRPr lang="en-US" sz="3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83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8" y="0"/>
            <a:ext cx="91399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7975" y="4254625"/>
            <a:ext cx="3836026" cy="2603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0573" y="2780928"/>
            <a:ext cx="2583427" cy="1361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0387" y="2335770"/>
            <a:ext cx="1841813" cy="197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713" y="4102252"/>
            <a:ext cx="2865202" cy="2346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18" t="3735" r="4823" b="4292"/>
          <a:stretch/>
        </p:blipFill>
        <p:spPr bwMode="auto">
          <a:xfrm>
            <a:off x="2226131" y="1868488"/>
            <a:ext cx="2201853" cy="2233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635896" y="332656"/>
            <a:ext cx="315804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 the  town</a:t>
            </a:r>
            <a:endParaRPr lang="ru-RU" sz="36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9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539" t="45439"/>
          <a:stretch/>
        </p:blipFill>
        <p:spPr bwMode="auto">
          <a:xfrm>
            <a:off x="3110286" y="1052736"/>
            <a:ext cx="272134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250" y="548680"/>
            <a:ext cx="7681913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1741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57200"/>
            <a:ext cx="12954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533400"/>
            <a:ext cx="990600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428736"/>
            <a:ext cx="1100166" cy="62866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5257800"/>
            <a:ext cx="1295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" y="2868930"/>
            <a:ext cx="12954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895600"/>
            <a:ext cx="41910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457200"/>
            <a:ext cx="41910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6000" y="5257800"/>
            <a:ext cx="41910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768" y="2819400"/>
            <a:ext cx="2000232" cy="18954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15200" y="457200"/>
            <a:ext cx="1295400" cy="1828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15200" y="5257800"/>
            <a:ext cx="1295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62200" y="3962400"/>
            <a:ext cx="1066800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62200" y="3048000"/>
            <a:ext cx="1138230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800" y="5486400"/>
            <a:ext cx="838200" cy="838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9600" y="3733800"/>
            <a:ext cx="1066800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9600" y="2971800"/>
            <a:ext cx="1066800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362200" y="609600"/>
            <a:ext cx="1447800" cy="685800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143768" y="3000372"/>
            <a:ext cx="2000232" cy="1600200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95400" y="48006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1851659" y="4320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295400" y="48768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5400000">
            <a:off x="1775459" y="4320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5400000">
            <a:off x="1927859" y="4320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5400000">
            <a:off x="1699259" y="4320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 rot="5400000">
            <a:off x="2004059" y="4320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95400" y="49530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 rot="5400000">
            <a:off x="1699259" y="5463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5400000">
            <a:off x="1775459" y="5463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295400" y="50292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438400" y="48006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295400" y="51054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 rot="5400000">
            <a:off x="1927859" y="5463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 rot="5400000">
            <a:off x="1851659" y="5463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 rot="5400000">
            <a:off x="2004059" y="54635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438400" y="49530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2438400" y="48768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438400" y="50292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2438400" y="51054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096000" y="49530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096000" y="50292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096000" y="48768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096000" y="48006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6096000" y="510540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5410200" y="5562600"/>
            <a:ext cx="990600" cy="8382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590800" y="5434026"/>
            <a:ext cx="2319334" cy="966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7467600" y="5410200"/>
            <a:ext cx="990600" cy="914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 rot="5400000">
            <a:off x="6442723" y="4415797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 rot="5400000">
            <a:off x="6585599" y="4415797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 rot="5400000">
            <a:off x="6871351" y="4415797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 rot="5400000">
            <a:off x="6728475" y="4415797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3505200" y="3962400"/>
            <a:ext cx="990600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4648200" y="3962400"/>
            <a:ext cx="1676400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643570" y="3143248"/>
            <a:ext cx="762000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635896" y="3000372"/>
            <a:ext cx="1936236" cy="762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Theatre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4071934" y="714356"/>
            <a:ext cx="838200" cy="5334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5181600" y="685800"/>
            <a:ext cx="1066800" cy="5334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438400" y="1447800"/>
            <a:ext cx="838200" cy="6858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4572000" y="1447800"/>
            <a:ext cx="838200" cy="6858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3429000" y="1371600"/>
            <a:ext cx="914400" cy="76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562600" y="1447800"/>
            <a:ext cx="762000" cy="685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7467600" y="609600"/>
            <a:ext cx="990600" cy="14478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5" name="Прямоугольник 84"/>
          <p:cNvSpPr/>
          <p:nvPr/>
        </p:nvSpPr>
        <p:spPr>
          <a:xfrm rot="5400000">
            <a:off x="1851659" y="195834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 rot="5400000">
            <a:off x="1927860" y="195834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7" name="Прямоугольник 86"/>
          <p:cNvSpPr/>
          <p:nvPr/>
        </p:nvSpPr>
        <p:spPr>
          <a:xfrm rot="5400000">
            <a:off x="1775459" y="195834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 rot="5400000">
            <a:off x="1699259" y="195834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9" name="Прямоугольник 88"/>
          <p:cNvSpPr/>
          <p:nvPr/>
        </p:nvSpPr>
        <p:spPr>
          <a:xfrm rot="5400000">
            <a:off x="2004059" y="1958340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 rot="5400000">
            <a:off x="64998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 rot="5400000">
            <a:off x="65760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2" name="Прямоугольник 91"/>
          <p:cNvSpPr/>
          <p:nvPr/>
        </p:nvSpPr>
        <p:spPr>
          <a:xfrm rot="5400000">
            <a:off x="6423660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 rot="5400000">
            <a:off x="66522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7" name="Прямоугольник 96"/>
          <p:cNvSpPr/>
          <p:nvPr/>
        </p:nvSpPr>
        <p:spPr>
          <a:xfrm rot="5400000">
            <a:off x="67284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 rot="5400000">
            <a:off x="68046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 rot="5400000">
            <a:off x="68808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 rot="5400000">
            <a:off x="69570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 rot="5400000">
            <a:off x="7033259" y="1882141"/>
            <a:ext cx="3048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4" name="Овал 103"/>
          <p:cNvSpPr/>
          <p:nvPr/>
        </p:nvSpPr>
        <p:spPr>
          <a:xfrm>
            <a:off x="2285984" y="5643578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5" name="Овал 104"/>
          <p:cNvSpPr/>
          <p:nvPr/>
        </p:nvSpPr>
        <p:spPr>
          <a:xfrm>
            <a:off x="1643042" y="4500570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6" name="Овал 105"/>
          <p:cNvSpPr/>
          <p:nvPr/>
        </p:nvSpPr>
        <p:spPr>
          <a:xfrm>
            <a:off x="1571604" y="5643578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7" name="Овал 106"/>
          <p:cNvSpPr/>
          <p:nvPr/>
        </p:nvSpPr>
        <p:spPr>
          <a:xfrm>
            <a:off x="2285984" y="4500570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8" name="Овал 107"/>
          <p:cNvSpPr/>
          <p:nvPr/>
        </p:nvSpPr>
        <p:spPr>
          <a:xfrm>
            <a:off x="1643042" y="1857364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9" name="Овал 108"/>
          <p:cNvSpPr/>
          <p:nvPr/>
        </p:nvSpPr>
        <p:spPr>
          <a:xfrm>
            <a:off x="2285984" y="1857364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7286644" y="2000240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1" name="Овал 110"/>
          <p:cNvSpPr/>
          <p:nvPr/>
        </p:nvSpPr>
        <p:spPr>
          <a:xfrm>
            <a:off x="6357950" y="2000240"/>
            <a:ext cx="152400" cy="1524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2" name="Овал 111"/>
          <p:cNvSpPr/>
          <p:nvPr/>
        </p:nvSpPr>
        <p:spPr>
          <a:xfrm>
            <a:off x="1643042" y="1714488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3" name="Овал 112"/>
          <p:cNvSpPr/>
          <p:nvPr/>
        </p:nvSpPr>
        <p:spPr>
          <a:xfrm>
            <a:off x="2285984" y="1714488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4" name="Овал 113"/>
          <p:cNvSpPr/>
          <p:nvPr/>
        </p:nvSpPr>
        <p:spPr>
          <a:xfrm>
            <a:off x="6357950" y="1857364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5" name="Овал 114"/>
          <p:cNvSpPr/>
          <p:nvPr/>
        </p:nvSpPr>
        <p:spPr>
          <a:xfrm>
            <a:off x="7286644" y="1857364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6" name="Овал 115"/>
          <p:cNvSpPr/>
          <p:nvPr/>
        </p:nvSpPr>
        <p:spPr>
          <a:xfrm>
            <a:off x="1571604" y="5500702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7" name="Овал 116"/>
          <p:cNvSpPr/>
          <p:nvPr/>
        </p:nvSpPr>
        <p:spPr>
          <a:xfrm>
            <a:off x="2285984" y="4357694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8" name="Овал 117"/>
          <p:cNvSpPr/>
          <p:nvPr/>
        </p:nvSpPr>
        <p:spPr>
          <a:xfrm>
            <a:off x="2285984" y="5500702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9" name="Овал 118"/>
          <p:cNvSpPr/>
          <p:nvPr/>
        </p:nvSpPr>
        <p:spPr>
          <a:xfrm>
            <a:off x="1643042" y="4357694"/>
            <a:ext cx="152400" cy="1524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0" name="Овал 119"/>
          <p:cNvSpPr/>
          <p:nvPr/>
        </p:nvSpPr>
        <p:spPr>
          <a:xfrm>
            <a:off x="1643042" y="1571612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1" name="Овал 120"/>
          <p:cNvSpPr/>
          <p:nvPr/>
        </p:nvSpPr>
        <p:spPr>
          <a:xfrm>
            <a:off x="2285984" y="1571612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2" name="Овал 121"/>
          <p:cNvSpPr/>
          <p:nvPr/>
        </p:nvSpPr>
        <p:spPr>
          <a:xfrm>
            <a:off x="6357950" y="1714488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3" name="Овал 122"/>
          <p:cNvSpPr/>
          <p:nvPr/>
        </p:nvSpPr>
        <p:spPr>
          <a:xfrm>
            <a:off x="7286644" y="1714488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4" name="Овал 123"/>
          <p:cNvSpPr/>
          <p:nvPr/>
        </p:nvSpPr>
        <p:spPr>
          <a:xfrm>
            <a:off x="1643042" y="4214818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5" name="Овал 124"/>
          <p:cNvSpPr/>
          <p:nvPr/>
        </p:nvSpPr>
        <p:spPr>
          <a:xfrm>
            <a:off x="2285984" y="4214818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6" name="Овал 125"/>
          <p:cNvSpPr/>
          <p:nvPr/>
        </p:nvSpPr>
        <p:spPr>
          <a:xfrm>
            <a:off x="2285984" y="5357826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7" name="Овал 126"/>
          <p:cNvSpPr/>
          <p:nvPr/>
        </p:nvSpPr>
        <p:spPr>
          <a:xfrm>
            <a:off x="1571604" y="5357826"/>
            <a:ext cx="152400" cy="1524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543800" y="914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Park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9" name="Равнобедренный треугольник 128"/>
          <p:cNvSpPr/>
          <p:nvPr/>
        </p:nvSpPr>
        <p:spPr>
          <a:xfrm>
            <a:off x="8153400" y="1524000"/>
            <a:ext cx="228600" cy="152400"/>
          </a:xfrm>
          <a:prstGeom prst="triangl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0" name="Равнобедренный треугольник 129"/>
          <p:cNvSpPr/>
          <p:nvPr/>
        </p:nvSpPr>
        <p:spPr>
          <a:xfrm>
            <a:off x="8153400" y="1676400"/>
            <a:ext cx="228600" cy="152400"/>
          </a:xfrm>
          <a:prstGeom prst="triangl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1" name="Равнобедренный треугольник 130"/>
          <p:cNvSpPr/>
          <p:nvPr/>
        </p:nvSpPr>
        <p:spPr>
          <a:xfrm>
            <a:off x="8153400" y="1828800"/>
            <a:ext cx="228600" cy="152400"/>
          </a:xfrm>
          <a:prstGeom prst="triangl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4800600" y="4038600"/>
            <a:ext cx="1628788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Supermarket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257800" y="56388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prstClr val="black"/>
                </a:solidFill>
              </a:rPr>
              <a:t>B</a:t>
            </a:r>
            <a:r>
              <a:rPr lang="en-US" dirty="0" smtClean="0">
                <a:solidFill>
                  <a:prstClr val="black"/>
                </a:solidFill>
              </a:rPr>
              <a:t>us</a:t>
            </a:r>
          </a:p>
          <a:p>
            <a:pPr algn="r"/>
            <a:r>
              <a:rPr lang="en-US" dirty="0" smtClean="0">
                <a:solidFill>
                  <a:prstClr val="black"/>
                </a:solidFill>
              </a:rPr>
              <a:t>Station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505200" y="4038600"/>
            <a:ext cx="990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Library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357422" y="400050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School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85800" y="38100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Flower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Shop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428596" y="1428736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Computer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club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2743200" y="7620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Lake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114800" y="762000"/>
            <a:ext cx="81439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Bank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181600" y="7620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Cinema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2438400" y="1447800"/>
            <a:ext cx="83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Disco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Club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3505200" y="1447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Sports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Shop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85800" y="609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Alan’s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House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7543800" y="5486400"/>
            <a:ext cx="1100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Pet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shop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5638800" y="3124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Cafe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2285984" y="3071810"/>
            <a:ext cx="1281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Computer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Centre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09600" y="3048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Hospital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5500694" y="1428736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Arts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Studio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8229600" y="1981200"/>
            <a:ext cx="76200" cy="152400"/>
          </a:xfrm>
          <a:prstGeom prst="rect">
            <a:avLst/>
          </a:prstGeom>
          <a:solidFill>
            <a:srgbClr val="656363"/>
          </a:solidFill>
          <a:ln>
            <a:solidFill>
              <a:srgbClr val="6563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0" name="Овал 149"/>
          <p:cNvSpPr/>
          <p:nvPr/>
        </p:nvSpPr>
        <p:spPr>
          <a:xfrm>
            <a:off x="7543800" y="1524000"/>
            <a:ext cx="228600" cy="381000"/>
          </a:xfrm>
          <a:prstGeom prst="ellipse">
            <a:avLst/>
          </a:prstGeom>
          <a:solidFill>
            <a:srgbClr val="2AFA2A"/>
          </a:solidFill>
          <a:ln>
            <a:solidFill>
              <a:srgbClr val="2AFA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7620000" y="1905000"/>
            <a:ext cx="76200" cy="1524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85800" y="5562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Sport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Centre</a:t>
            </a:r>
          </a:p>
        </p:txBody>
      </p:sp>
      <p:sp>
        <p:nvSpPr>
          <p:cNvPr id="155" name="TextBox 154"/>
          <p:cNvSpPr txBox="1"/>
          <p:nvPr/>
        </p:nvSpPr>
        <p:spPr>
          <a:xfrm>
            <a:off x="2590800" y="5562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            Zoo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4572000" y="1447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Alice’s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House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7467600" y="35052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2AFA2A"/>
                </a:solidFill>
              </a:rPr>
              <a:t>Stadium</a:t>
            </a:r>
            <a:endParaRPr lang="ru-RU" sz="2000" dirty="0">
              <a:solidFill>
                <a:srgbClr val="2AFA2A"/>
              </a:solidFill>
            </a:endParaRPr>
          </a:p>
        </p:txBody>
      </p:sp>
      <p:sp>
        <p:nvSpPr>
          <p:cNvPr id="160" name="SMARTInkAnnotation0"/>
          <p:cNvSpPr/>
          <p:nvPr/>
        </p:nvSpPr>
        <p:spPr>
          <a:xfrm>
            <a:off x="384234" y="4230432"/>
            <a:ext cx="90979" cy="136186"/>
          </a:xfrm>
          <a:custGeom>
            <a:avLst/>
            <a:gdLst/>
            <a:ahLst/>
            <a:cxnLst/>
            <a:rect l="0" t="0" r="0" b="0"/>
            <a:pathLst>
              <a:path w="90979" h="136186">
                <a:moveTo>
                  <a:pt x="90978" y="109396"/>
                </a:moveTo>
                <a:lnTo>
                  <a:pt x="33995" y="90434"/>
                </a:lnTo>
                <a:lnTo>
                  <a:pt x="18203" y="84848"/>
                </a:lnTo>
                <a:lnTo>
                  <a:pt x="8669" y="81125"/>
                </a:lnTo>
                <a:lnTo>
                  <a:pt x="3307" y="78642"/>
                </a:lnTo>
                <a:lnTo>
                  <a:pt x="726" y="75995"/>
                </a:lnTo>
                <a:lnTo>
                  <a:pt x="0" y="73238"/>
                </a:lnTo>
                <a:lnTo>
                  <a:pt x="509" y="70408"/>
                </a:lnTo>
                <a:lnTo>
                  <a:pt x="1842" y="68521"/>
                </a:lnTo>
                <a:lnTo>
                  <a:pt x="3725" y="67263"/>
                </a:lnTo>
                <a:lnTo>
                  <a:pt x="5975" y="66425"/>
                </a:lnTo>
                <a:lnTo>
                  <a:pt x="7474" y="64873"/>
                </a:lnTo>
                <a:lnTo>
                  <a:pt x="8474" y="62847"/>
                </a:lnTo>
                <a:lnTo>
                  <a:pt x="9140" y="60504"/>
                </a:lnTo>
                <a:lnTo>
                  <a:pt x="12531" y="39379"/>
                </a:lnTo>
                <a:lnTo>
                  <a:pt x="14827" y="24023"/>
                </a:lnTo>
                <a:lnTo>
                  <a:pt x="17351" y="13785"/>
                </a:lnTo>
                <a:lnTo>
                  <a:pt x="20028" y="6960"/>
                </a:lnTo>
                <a:lnTo>
                  <a:pt x="22806" y="2410"/>
                </a:lnTo>
                <a:lnTo>
                  <a:pt x="25652" y="369"/>
                </a:lnTo>
                <a:lnTo>
                  <a:pt x="28544" y="0"/>
                </a:lnTo>
                <a:lnTo>
                  <a:pt x="31465" y="746"/>
                </a:lnTo>
                <a:lnTo>
                  <a:pt x="33413" y="2236"/>
                </a:lnTo>
                <a:lnTo>
                  <a:pt x="34711" y="4222"/>
                </a:lnTo>
                <a:lnTo>
                  <a:pt x="35577" y="6538"/>
                </a:lnTo>
                <a:lnTo>
                  <a:pt x="36154" y="10066"/>
                </a:lnTo>
                <a:lnTo>
                  <a:pt x="36538" y="14403"/>
                </a:lnTo>
                <a:lnTo>
                  <a:pt x="36795" y="19277"/>
                </a:lnTo>
                <a:lnTo>
                  <a:pt x="35972" y="23520"/>
                </a:lnTo>
                <a:lnTo>
                  <a:pt x="34429" y="27341"/>
                </a:lnTo>
                <a:lnTo>
                  <a:pt x="32407" y="30879"/>
                </a:lnTo>
                <a:lnTo>
                  <a:pt x="31059" y="35224"/>
                </a:lnTo>
                <a:lnTo>
                  <a:pt x="30160" y="40104"/>
                </a:lnTo>
                <a:lnTo>
                  <a:pt x="29561" y="45342"/>
                </a:lnTo>
                <a:lnTo>
                  <a:pt x="28168" y="50818"/>
                </a:lnTo>
                <a:lnTo>
                  <a:pt x="26245" y="56453"/>
                </a:lnTo>
                <a:lnTo>
                  <a:pt x="23970" y="62195"/>
                </a:lnTo>
                <a:lnTo>
                  <a:pt x="22452" y="67014"/>
                </a:lnTo>
                <a:lnTo>
                  <a:pt x="21441" y="71219"/>
                </a:lnTo>
                <a:lnTo>
                  <a:pt x="20767" y="75015"/>
                </a:lnTo>
                <a:lnTo>
                  <a:pt x="20317" y="79530"/>
                </a:lnTo>
                <a:lnTo>
                  <a:pt x="20017" y="84524"/>
                </a:lnTo>
                <a:lnTo>
                  <a:pt x="19684" y="94373"/>
                </a:lnTo>
                <a:lnTo>
                  <a:pt x="19536" y="102057"/>
                </a:lnTo>
                <a:lnTo>
                  <a:pt x="20491" y="104503"/>
                </a:lnTo>
                <a:lnTo>
                  <a:pt x="22121" y="106134"/>
                </a:lnTo>
                <a:lnTo>
                  <a:pt x="24201" y="107221"/>
                </a:lnTo>
                <a:lnTo>
                  <a:pt x="26583" y="107946"/>
                </a:lnTo>
                <a:lnTo>
                  <a:pt x="29164" y="108429"/>
                </a:lnTo>
                <a:lnTo>
                  <a:pt x="31879" y="108751"/>
                </a:lnTo>
                <a:lnTo>
                  <a:pt x="34682" y="108966"/>
                </a:lnTo>
                <a:lnTo>
                  <a:pt x="37545" y="109109"/>
                </a:lnTo>
                <a:lnTo>
                  <a:pt x="40448" y="109205"/>
                </a:lnTo>
                <a:lnTo>
                  <a:pt x="42383" y="110261"/>
                </a:lnTo>
                <a:lnTo>
                  <a:pt x="43673" y="111956"/>
                </a:lnTo>
                <a:lnTo>
                  <a:pt x="44533" y="114080"/>
                </a:lnTo>
                <a:lnTo>
                  <a:pt x="45106" y="116487"/>
                </a:lnTo>
                <a:lnTo>
                  <a:pt x="45488" y="119084"/>
                </a:lnTo>
                <a:lnTo>
                  <a:pt x="45743" y="121808"/>
                </a:lnTo>
                <a:lnTo>
                  <a:pt x="46907" y="124616"/>
                </a:lnTo>
                <a:lnTo>
                  <a:pt x="48677" y="127480"/>
                </a:lnTo>
                <a:lnTo>
                  <a:pt x="55198" y="136185"/>
                </a:lnTo>
              </a:path>
            </a:pathLst>
          </a:custGeom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59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5"/>
            <a:ext cx="7588522" cy="5469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1979712" y="908720"/>
            <a:ext cx="2664296" cy="792088"/>
          </a:xfrm>
          <a:prstGeom prst="roundRect">
            <a:avLst/>
          </a:prstGeom>
          <a:solidFill>
            <a:srgbClr val="C4127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FFC000"/>
                </a:solidFill>
              </a:rPr>
              <a:t>LIPETSK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79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55"/>
          <a:stretch/>
        </p:blipFill>
        <p:spPr bwMode="auto">
          <a:xfrm>
            <a:off x="0" y="22718"/>
            <a:ext cx="297922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6394" y="3994795"/>
            <a:ext cx="3817606" cy="286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00" t="13429" r="8858" b="9619"/>
          <a:stretch/>
        </p:blipFill>
        <p:spPr bwMode="auto">
          <a:xfrm>
            <a:off x="2853180" y="1412776"/>
            <a:ext cx="3957480" cy="274711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6900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пекс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CBCB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9999FF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369</TotalTime>
  <Words>78</Words>
  <Application>Microsoft Office PowerPoint</Application>
  <PresentationFormat>Экран (4:3)</PresentationFormat>
  <Paragraphs>58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Кнопка</vt:lpstr>
      <vt:lpstr>Апекс</vt:lpstr>
      <vt:lpstr>Урок английского языка  в 4 классе.</vt:lpstr>
      <vt:lpstr>Слайд 2</vt:lpstr>
      <vt:lpstr>[^] funfair      bus stop      bus station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16th of March. Wednesday.</dc:title>
  <dc:creator>артур</dc:creator>
  <cp:lastModifiedBy>елена</cp:lastModifiedBy>
  <cp:revision>31</cp:revision>
  <dcterms:created xsi:type="dcterms:W3CDTF">2016-03-13T10:38:13Z</dcterms:created>
  <dcterms:modified xsi:type="dcterms:W3CDTF">2021-04-06T11:56:02Z</dcterms:modified>
</cp:coreProperties>
</file>