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64" r:id="rId3"/>
    <p:sldId id="278" r:id="rId4"/>
    <p:sldId id="291" r:id="rId5"/>
    <p:sldId id="279" r:id="rId6"/>
    <p:sldId id="321" r:id="rId7"/>
    <p:sldId id="269" r:id="rId8"/>
    <p:sldId id="302" r:id="rId9"/>
    <p:sldId id="305" r:id="rId10"/>
    <p:sldId id="308" r:id="rId11"/>
    <p:sldId id="322" r:id="rId12"/>
    <p:sldId id="318" r:id="rId13"/>
    <p:sldId id="319" r:id="rId14"/>
    <p:sldId id="311" r:id="rId15"/>
    <p:sldId id="314" r:id="rId16"/>
    <p:sldId id="303" r:id="rId17"/>
    <p:sldId id="307" r:id="rId18"/>
    <p:sldId id="306" r:id="rId19"/>
    <p:sldId id="309" r:id="rId20"/>
    <p:sldId id="267" r:id="rId21"/>
    <p:sldId id="312" r:id="rId22"/>
    <p:sldId id="271" r:id="rId23"/>
    <p:sldId id="304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1365-10FB-4C83-8B96-75C25AE9F583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4;&#1082;&#1086;&#1083;&#1072;\&#1087;&#1077;&#1089;&#1085;&#1080;%20&#1086;%20&#1084;&#1072;&#1084;&#1077;\mamochka_moya.mp3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4;&#1082;&#1086;&#1083;&#1072;\&#1087;&#1077;&#1089;&#1085;&#1080;%20&#1086;%20&#1084;&#1072;&#1084;&#1077;\mamochka_moya.mp3" TargetMode="Externa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4;&#1082;&#1086;&#1083;&#1072;\&#1087;&#1077;&#1089;&#1085;&#1080;%20&#1086;%20&#1084;&#1072;&#1084;&#1077;\mamochka_moya.mp3" TargetMode="Externa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4;&#1082;&#1086;&#1083;&#1072;\&#1087;&#1077;&#1089;&#1085;&#1080;%20&#1086;%20&#1084;&#1072;&#1084;&#1077;\mamochka_moya.mp3" TargetMode="External"/><Relationship Id="rId5" Type="http://schemas.openxmlformats.org/officeDocument/2006/relationships/image" Target="../media/image17.jp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4" descr="01_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Моей милой маме (-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1615">
            <a:off x="2195735" y="620688"/>
            <a:ext cx="489654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54800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8213"/>
            <a:ext cx="9286503" cy="696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8175">
            <a:off x="4305" y="396815"/>
            <a:ext cx="4275358" cy="424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780">
            <a:off x="4694588" y="852361"/>
            <a:ext cx="4289005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25172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88640"/>
            <a:ext cx="4320480" cy="5544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89" y="1052736"/>
            <a:ext cx="4072524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66771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36"/>
            <a:ext cx="9138492" cy="68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0502">
            <a:off x="2754385" y="404664"/>
            <a:ext cx="363522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56124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820"/>
            <a:ext cx="9144000" cy="7025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7956">
            <a:off x="1712443" y="404664"/>
            <a:ext cx="5451845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52875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12006435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71571"/>
            <a:ext cx="9233654" cy="6929571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671">
            <a:off x="2537333" y="274638"/>
            <a:ext cx="4194907" cy="581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990405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" y="-36576"/>
            <a:ext cx="9095747" cy="6894576"/>
          </a:xfrm>
          <a:prstGeom prst="rect">
            <a:avLst/>
          </a:prstGeom>
        </p:spPr>
      </p:pic>
      <p:pic>
        <p:nvPicPr>
          <p:cNvPr id="5" name="mamochka_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037">
            <a:off x="1940442" y="404664"/>
            <a:ext cx="526311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5748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1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4275" y="702965"/>
            <a:ext cx="5472608" cy="42999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60491">
            <a:off x="3697635" y="1783085"/>
            <a:ext cx="5688632" cy="393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29031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1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2807">
            <a:off x="971600" y="764704"/>
            <a:ext cx="727280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0266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3131">
            <a:off x="1871700" y="944724"/>
            <a:ext cx="540060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59556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" y="-36576"/>
            <a:ext cx="9095747" cy="6894576"/>
          </a:xfrm>
          <a:prstGeom prst="rect">
            <a:avLst/>
          </a:prstGeom>
        </p:spPr>
      </p:pic>
      <p:pic>
        <p:nvPicPr>
          <p:cNvPr id="5" name="mamochka_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4195">
            <a:off x="1979712" y="1196752"/>
            <a:ext cx="5328592" cy="4464496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0656" y="-106088"/>
            <a:ext cx="9284656" cy="69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8376">
            <a:off x="2056297" y="260648"/>
            <a:ext cx="5031405" cy="5904656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820"/>
            <a:ext cx="9144000" cy="7025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514">
            <a:off x="1691680" y="332656"/>
            <a:ext cx="5544616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43825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4638">
            <a:off x="329282" y="260648"/>
            <a:ext cx="4227019" cy="5040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192">
            <a:off x="5148064" y="1700808"/>
            <a:ext cx="3756805" cy="475252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mochka_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2156">
            <a:off x="312326" y="417707"/>
            <a:ext cx="4248472" cy="4536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540">
            <a:off x="4333354" y="2077607"/>
            <a:ext cx="451596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9906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3/14/d8/4314d81293378d68e109b4363a82ed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1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634">
            <a:off x="-6742" y="261816"/>
            <a:ext cx="5029009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2827">
            <a:off x="4100551" y="2198265"/>
            <a:ext cx="5040560" cy="430962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5454">
            <a:off x="1999030" y="548680"/>
            <a:ext cx="5145939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53311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820"/>
            <a:ext cx="9144000" cy="70256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9696">
            <a:off x="2000250" y="692696"/>
            <a:ext cx="5143500" cy="5112568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1302">
            <a:off x="395536" y="476672"/>
            <a:ext cx="4608512" cy="4464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7673">
            <a:off x="4869086" y="1898407"/>
            <a:ext cx="386619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89553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8213"/>
            <a:ext cx="9286503" cy="696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6270">
            <a:off x="2051720" y="404664"/>
            <a:ext cx="5040559" cy="576064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" y="-36576"/>
            <a:ext cx="9095747" cy="6894576"/>
          </a:xfrm>
          <a:prstGeom prst="rect">
            <a:avLst/>
          </a:prstGeom>
        </p:spPr>
      </p:pic>
      <p:pic>
        <p:nvPicPr>
          <p:cNvPr id="5" name="mamochka_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244">
            <a:off x="2195736" y="620688"/>
            <a:ext cx="424847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03607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1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6583">
            <a:off x="1871700" y="1232756"/>
            <a:ext cx="525658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40230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0</Words>
  <Application>Microsoft Office PowerPoint</Application>
  <PresentationFormat>Экран (4:3)</PresentationFormat>
  <Paragraphs>0</Paragraphs>
  <Slides>24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User062017</cp:lastModifiedBy>
  <cp:revision>29</cp:revision>
  <dcterms:created xsi:type="dcterms:W3CDTF">2012-03-03T19:14:18Z</dcterms:created>
  <dcterms:modified xsi:type="dcterms:W3CDTF">2021-09-07T15:20:43Z</dcterms:modified>
</cp:coreProperties>
</file>