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84" r:id="rId3"/>
    <p:sldId id="259" r:id="rId4"/>
    <p:sldId id="260" r:id="rId5"/>
    <p:sldId id="265" r:id="rId6"/>
    <p:sldId id="282" r:id="rId7"/>
    <p:sldId id="266" r:id="rId8"/>
    <p:sldId id="276" r:id="rId9"/>
    <p:sldId id="281" r:id="rId10"/>
    <p:sldId id="287" r:id="rId11"/>
    <p:sldId id="277" r:id="rId12"/>
    <p:sldId id="279" r:id="rId13"/>
    <p:sldId id="268" r:id="rId14"/>
    <p:sldId id="285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39D9"/>
    <a:srgbClr val="D997ED"/>
    <a:srgbClr val="F84B28"/>
    <a:srgbClr val="12AE2C"/>
    <a:srgbClr val="2AACC6"/>
    <a:srgbClr val="FCF11C"/>
    <a:srgbClr val="B72209"/>
    <a:srgbClr val="B0BD03"/>
    <a:srgbClr val="A41C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13.11.2019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692696"/>
            <a:ext cx="7560840" cy="5184576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marL="182880" indent="0" algn="ctr">
              <a:buNone/>
            </a:pPr>
            <a:r>
              <a:rPr lang="ru-RU" sz="9600" dirty="0" smtClean="0">
                <a:solidFill>
                  <a:srgbClr val="0070C0"/>
                </a:solidFill>
              </a:rPr>
              <a:t>А</a:t>
            </a:r>
            <a:r>
              <a:rPr lang="ru-RU" sz="9600" dirty="0" smtClean="0">
                <a:solidFill>
                  <a:srgbClr val="EF39D9"/>
                </a:solidFill>
              </a:rPr>
              <a:t>з</a:t>
            </a:r>
            <a:r>
              <a:rPr lang="ru-RU" sz="9600" dirty="0" smtClean="0">
                <a:solidFill>
                  <a:schemeClr val="bg2">
                    <a:lumMod val="50000"/>
                  </a:schemeClr>
                </a:solidFill>
              </a:rPr>
              <a:t>б</a:t>
            </a:r>
            <a:r>
              <a:rPr lang="ru-RU" sz="96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у</a:t>
            </a:r>
            <a:r>
              <a:rPr lang="ru-RU" sz="9600" dirty="0" smtClean="0">
                <a:solidFill>
                  <a:schemeClr val="accent4"/>
                </a:solidFill>
              </a:rPr>
              <a:t>к</a:t>
            </a:r>
            <a:r>
              <a:rPr lang="ru-RU" sz="9600" dirty="0" smtClean="0">
                <a:solidFill>
                  <a:srgbClr val="FF0000"/>
                </a:solidFill>
              </a:rPr>
              <a:t>а</a:t>
            </a:r>
            <a:r>
              <a:rPr lang="ru-RU" sz="9600" dirty="0" smtClean="0">
                <a:solidFill>
                  <a:srgbClr val="0070C0"/>
                </a:solidFill>
              </a:rPr>
              <a:t> д</a:t>
            </a:r>
            <a:r>
              <a:rPr lang="ru-RU" sz="9600" dirty="0" smtClean="0">
                <a:solidFill>
                  <a:srgbClr val="A41C7D"/>
                </a:solidFill>
              </a:rPr>
              <a:t>о</a:t>
            </a:r>
            <a:r>
              <a:rPr lang="ru-RU" sz="9600" dirty="0" smtClean="0">
                <a:solidFill>
                  <a:srgbClr val="B0BD03"/>
                </a:solidFill>
              </a:rPr>
              <a:t>р</a:t>
            </a:r>
            <a:r>
              <a:rPr lang="ru-RU" sz="9600" dirty="0" smtClean="0">
                <a:solidFill>
                  <a:srgbClr val="B72209"/>
                </a:solidFill>
              </a:rPr>
              <a:t>о</a:t>
            </a:r>
            <a:r>
              <a:rPr lang="ru-RU" sz="9600" dirty="0" smtClean="0">
                <a:solidFill>
                  <a:srgbClr val="7030A0"/>
                </a:solidFill>
              </a:rPr>
              <a:t>ж</a:t>
            </a:r>
            <a:r>
              <a:rPr lang="ru-RU" sz="9600" dirty="0" smtClean="0">
                <a:solidFill>
                  <a:srgbClr val="FCF11C"/>
                </a:solidFill>
              </a:rPr>
              <a:t>н</a:t>
            </a:r>
            <a:r>
              <a:rPr lang="ru-RU" sz="9600" dirty="0" smtClean="0">
                <a:solidFill>
                  <a:srgbClr val="2AACC6"/>
                </a:solidFill>
              </a:rPr>
              <a:t>ы</a:t>
            </a:r>
            <a:r>
              <a:rPr lang="ru-RU" sz="9600" dirty="0" smtClean="0">
                <a:solidFill>
                  <a:srgbClr val="0070C0"/>
                </a:solidFill>
              </a:rPr>
              <a:t>х </a:t>
            </a:r>
            <a:r>
              <a:rPr lang="ru-RU" sz="9600" dirty="0" smtClean="0">
                <a:solidFill>
                  <a:srgbClr val="FFC000"/>
                </a:solidFill>
              </a:rPr>
              <a:t>з</a:t>
            </a:r>
            <a:r>
              <a:rPr lang="ru-RU" sz="9600" dirty="0" smtClean="0">
                <a:solidFill>
                  <a:srgbClr val="12AE2C"/>
                </a:solidFill>
              </a:rPr>
              <a:t>н</a:t>
            </a:r>
            <a:r>
              <a:rPr lang="ru-RU" sz="9600" dirty="0" smtClean="0">
                <a:solidFill>
                  <a:srgbClr val="F84B28"/>
                </a:solidFill>
              </a:rPr>
              <a:t>а</a:t>
            </a:r>
            <a:r>
              <a:rPr lang="ru-RU" sz="9600" dirty="0" smtClean="0">
                <a:solidFill>
                  <a:srgbClr val="00B0F0"/>
                </a:solidFill>
              </a:rPr>
              <a:t>к</a:t>
            </a:r>
            <a:r>
              <a:rPr lang="ru-RU" sz="9600" dirty="0" smtClean="0">
                <a:solidFill>
                  <a:srgbClr val="D997ED"/>
                </a:solidFill>
              </a:rPr>
              <a:t>о</a:t>
            </a:r>
            <a:r>
              <a:rPr lang="ru-RU" sz="9600" dirty="0" smtClean="0">
                <a:solidFill>
                  <a:srgbClr val="0070C0"/>
                </a:solidFill>
              </a:rPr>
              <a:t>в.</a:t>
            </a:r>
            <a:endParaRPr lang="ru-RU" sz="9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56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4110624" cy="4110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924944"/>
            <a:ext cx="4024782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303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3994917" cy="3586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https://vecherka-spb.ru/wp-content/uploads/2016/10/traffic-sign-160673_12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664285"/>
            <a:ext cx="3912404" cy="3617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195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836712"/>
            <a:ext cx="5544616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4087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3804150" cy="5378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628800"/>
            <a:ext cx="3525858" cy="4797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588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44000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189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" y="1556792"/>
            <a:ext cx="9135209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737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10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"/>
            <a:ext cx="504056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229993"/>
            <a:ext cx="3507213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412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01" y="980728"/>
            <a:ext cx="3783853" cy="47525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5851" y="879594"/>
            <a:ext cx="3881822" cy="4954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91638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352928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057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439"/>
            <a:ext cx="6470159" cy="6853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630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3424442" cy="4725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97205"/>
            <a:ext cx="3376353" cy="4773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944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ÐÐ°ÑÑÐ¸Ð½ÐºÐ¸ Ð¿Ð¾ Ð·Ð°Ð¿ÑÐ¾ÑÑ Ð²ÐµÐ»Ð¾ÑÐ¸Ð¿ÐµÐ´Ð½Ð°Ñ Ð´Ð¾ÑÐ¾Ð¶ÐºÐ° Ð·Ð½Ð°Ð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3885555" cy="4122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144" y="2348880"/>
            <a:ext cx="4004066" cy="4111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997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66" y="332656"/>
            <a:ext cx="4800533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0" y="3284984"/>
            <a:ext cx="4764022" cy="357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744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656</TotalTime>
  <Words>4</Words>
  <Application>Microsoft Office PowerPoint</Application>
  <PresentationFormat>Экран (4:3)</PresentationFormat>
  <Paragraphs>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Азбука дорожных знаков.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Азбука дорожных знаков</dc:title>
  <dc:creator>оргмассовый отдел</dc:creator>
  <cp:lastModifiedBy>оргмассовый отдел</cp:lastModifiedBy>
  <cp:revision>21</cp:revision>
  <dcterms:created xsi:type="dcterms:W3CDTF">2019-09-12T11:44:23Z</dcterms:created>
  <dcterms:modified xsi:type="dcterms:W3CDTF">2019-11-13T12:58:26Z</dcterms:modified>
</cp:coreProperties>
</file>