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18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1BF8-0C7D-442B-991F-44CED0C730AD}" type="datetimeFigureOut">
              <a:rPr lang="ru-RU" smtClean="0"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DA9B-1128-4B9B-8783-2027CE7E0B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098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1BF8-0C7D-442B-991F-44CED0C730AD}" type="datetimeFigureOut">
              <a:rPr lang="ru-RU" smtClean="0"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DA9B-1128-4B9B-8783-2027CE7E0B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570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1BF8-0C7D-442B-991F-44CED0C730AD}" type="datetimeFigureOut">
              <a:rPr lang="ru-RU" smtClean="0"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DA9B-1128-4B9B-8783-2027CE7E0B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566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1BF8-0C7D-442B-991F-44CED0C730AD}" type="datetimeFigureOut">
              <a:rPr lang="ru-RU" smtClean="0"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DA9B-1128-4B9B-8783-2027CE7E0B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580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1BF8-0C7D-442B-991F-44CED0C730AD}" type="datetimeFigureOut">
              <a:rPr lang="ru-RU" smtClean="0"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DA9B-1128-4B9B-8783-2027CE7E0B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10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1BF8-0C7D-442B-991F-44CED0C730AD}" type="datetimeFigureOut">
              <a:rPr lang="ru-RU" smtClean="0"/>
              <a:t>05.03.2025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DA9B-1128-4B9B-8783-2027CE7E0B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285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1BF8-0C7D-442B-991F-44CED0C730AD}" type="datetimeFigureOut">
              <a:rPr lang="ru-RU" smtClean="0"/>
              <a:t>05.03.2025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DA9B-1128-4B9B-8783-2027CE7E0B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934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1BF8-0C7D-442B-991F-44CED0C730AD}" type="datetimeFigureOut">
              <a:rPr lang="ru-RU" smtClean="0"/>
              <a:t>05.03.2025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DA9B-1128-4B9B-8783-2027CE7E0B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027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1BF8-0C7D-442B-991F-44CED0C730AD}" type="datetimeFigureOut">
              <a:rPr lang="ru-RU" smtClean="0"/>
              <a:t>05.03.2025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DA9B-1128-4B9B-8783-2027CE7E0B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08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1BF8-0C7D-442B-991F-44CED0C730AD}" type="datetimeFigureOut">
              <a:rPr lang="ru-RU" smtClean="0"/>
              <a:t>05.03.2025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DA9B-1128-4B9B-8783-2027CE7E0B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366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1BF8-0C7D-442B-991F-44CED0C730AD}" type="datetimeFigureOut">
              <a:rPr lang="ru-RU" smtClean="0"/>
              <a:t>05.03.2025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DA9B-1128-4B9B-8783-2027CE7E0B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592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21BF8-0C7D-442B-991F-44CED0C730AD}" type="datetimeFigureOut">
              <a:rPr lang="ru-RU" smtClean="0"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BCDA9B-1128-4B9B-8783-2027CE7E0B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837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67074" y="787652"/>
            <a:ext cx="97777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Употребление предлога «В» в речи.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78536" y="5695034"/>
            <a:ext cx="41556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Назарова В.В.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ГКОУ «Нижегородская школа№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://prikolnye-kartinki.ru/img/picture/Oct/25/e0b9ad6ef559d4f30c3e7131fd047a26/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2614" y="4480666"/>
            <a:ext cx="1712893" cy="1938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playcast.ru/uploads/2016/03/10/1776282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233929" y="2883626"/>
            <a:ext cx="1431829" cy="1597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s4.pic4you.ru/y2014/10-29/12216/4682598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2440" y="2585533"/>
            <a:ext cx="3186820" cy="2549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265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www.playing-field.ru/img/2015/052301/390884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6298" y="4047212"/>
            <a:ext cx="1627098" cy="1767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-79513"/>
            <a:ext cx="7136296" cy="7136296"/>
          </a:xfrm>
          <a:prstGeom prst="rect">
            <a:avLst/>
          </a:prstGeom>
        </p:spPr>
      </p:pic>
      <p:sp>
        <p:nvSpPr>
          <p:cNvPr id="7" name="Облако 6"/>
          <p:cNvSpPr/>
          <p:nvPr/>
        </p:nvSpPr>
        <p:spPr>
          <a:xfrm>
            <a:off x="8796130" y="139149"/>
            <a:ext cx="1292087" cy="1083365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9278178" y="1305340"/>
            <a:ext cx="1292087" cy="1083365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10369826" y="221975"/>
            <a:ext cx="1292087" cy="1083365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515" y="357665"/>
            <a:ext cx="52478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Белочка …….. доме.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4792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44444E-6 L -0.55026 0.005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513" y="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img1.liveinternet.ru/images/attach/c/7/96/283/96283073_zayk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530" y="3568148"/>
            <a:ext cx="2345635" cy="2932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199" y="0"/>
            <a:ext cx="7136296" cy="7136296"/>
          </a:xfrm>
          <a:prstGeom prst="rect">
            <a:avLst/>
          </a:prstGeom>
        </p:spPr>
      </p:pic>
      <p:sp>
        <p:nvSpPr>
          <p:cNvPr id="9" name="Облако 8"/>
          <p:cNvSpPr/>
          <p:nvPr/>
        </p:nvSpPr>
        <p:spPr>
          <a:xfrm>
            <a:off x="362777" y="89453"/>
            <a:ext cx="1292087" cy="1083365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2102124" y="410818"/>
            <a:ext cx="1292087" cy="1083365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блако 10"/>
          <p:cNvSpPr/>
          <p:nvPr/>
        </p:nvSpPr>
        <p:spPr>
          <a:xfrm>
            <a:off x="689112" y="1374914"/>
            <a:ext cx="1292087" cy="1083365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14489" y="132523"/>
            <a:ext cx="52478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Зайчик …….. доме.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7692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05 0.00092 L 0.63763 -0.0180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734" y="-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lisyonok.ucoz.ru/_ld/0/8832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843" y="4005469"/>
            <a:ext cx="1811009" cy="2042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199" y="0"/>
            <a:ext cx="7136296" cy="7136296"/>
          </a:xfrm>
          <a:prstGeom prst="rect">
            <a:avLst/>
          </a:prstGeom>
        </p:spPr>
      </p:pic>
      <p:sp>
        <p:nvSpPr>
          <p:cNvPr id="9" name="Облако 8"/>
          <p:cNvSpPr/>
          <p:nvPr/>
        </p:nvSpPr>
        <p:spPr>
          <a:xfrm>
            <a:off x="367748" y="139149"/>
            <a:ext cx="1292087" cy="1083365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1906656" y="480392"/>
            <a:ext cx="1292087" cy="1083365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блако 10"/>
          <p:cNvSpPr/>
          <p:nvPr/>
        </p:nvSpPr>
        <p:spPr>
          <a:xfrm>
            <a:off x="453887" y="1404731"/>
            <a:ext cx="1292087" cy="1083365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82967" y="139149"/>
            <a:ext cx="52478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Лисичка …….. доме.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123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4.44444E-6 L 0.61407 -0.0291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703" y="-14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prikolnye-kartinki.ru/img/picture/Oct/25/e0b9ad6ef559d4f30c3e7131fd047a26/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123" y="3646005"/>
            <a:ext cx="2161787" cy="2446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956" y="0"/>
            <a:ext cx="7136296" cy="7136296"/>
          </a:xfrm>
          <a:prstGeom prst="rect">
            <a:avLst/>
          </a:prstGeom>
        </p:spPr>
      </p:pic>
      <p:sp>
        <p:nvSpPr>
          <p:cNvPr id="7" name="Облако 6"/>
          <p:cNvSpPr/>
          <p:nvPr/>
        </p:nvSpPr>
        <p:spPr>
          <a:xfrm>
            <a:off x="9952382" y="347871"/>
            <a:ext cx="1292087" cy="1083365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8733182" y="1205949"/>
            <a:ext cx="1292087" cy="1083365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10025269" y="1553820"/>
            <a:ext cx="1292087" cy="1083365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8515" y="357665"/>
            <a:ext cx="52478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Мышка …….. доме.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8950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7037E-7 L -0.64206 -0.0280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109" y="-14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47</Words>
  <Application>Microsoft Office PowerPoint</Application>
  <PresentationFormat>Произвольный</PresentationFormat>
  <Paragraphs>19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Бормалей</dc:creator>
  <cp:lastModifiedBy>Bobr</cp:lastModifiedBy>
  <cp:revision>6</cp:revision>
  <dcterms:created xsi:type="dcterms:W3CDTF">2017-01-28T15:56:58Z</dcterms:created>
  <dcterms:modified xsi:type="dcterms:W3CDTF">2025-03-05T19:33:04Z</dcterms:modified>
</cp:coreProperties>
</file>