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75" r:id="rId4"/>
    <p:sldId id="273" r:id="rId5"/>
    <p:sldId id="274" r:id="rId6"/>
    <p:sldId id="258" r:id="rId7"/>
    <p:sldId id="259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88710" autoAdjust="0"/>
  </p:normalViewPr>
  <p:slideViewPr>
    <p:cSldViewPr>
      <p:cViewPr varScale="1">
        <p:scale>
          <a:sx n="79" d="100"/>
          <a:sy n="79" d="100"/>
        </p:scale>
        <p:origin x="15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626B5-7B92-4053-B153-0310E3A08EB1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97139-883F-4908-B7DF-552182CE69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229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 «огненный таран» Николая Гастелло в СССР знал каждый. 26 июня 1941 года на дороге Молодечно-Радошковичи эскадрилья 207-го авиационного полка вылетела для нанесения удара по немецким колоннам, двигавшимся в Минск. Когда бомбардировщики настигли немцев, они атаковали противника с нижних пулемётных установок. Самолеты уже разворачивались в сторону аэродрома, когда один из них был подбит зенитным снарядом и загорелся. Сбить пламя не удавалось, до своих было не дотянуть. Теряя высоту, «Ил-4» Николая Гастелло неожиданно развернулся и врезался в колонну противника. Так был совершен легендарный «огненный таран» Гастелло, который стал образцом героизма. Капитан Гастелло получил посмертно звание Героя Советского Союза.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058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 тюменская улица в честь молодого летчика получила свое название в 1956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87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18-летняя уроженка Ленинградской области Валерия </a:t>
            </a:r>
            <a:r>
              <a:rPr lang="ru-RU" dirty="0" err="1" smtClean="0"/>
              <a:t>Гнаровская</a:t>
            </a:r>
            <a:r>
              <a:rPr lang="ru-RU" dirty="0" smtClean="0"/>
              <a:t> оказалась в Западной Сибири в 1941 году. Ее семья эвакуировалась в </a:t>
            </a:r>
            <a:r>
              <a:rPr lang="ru-RU" dirty="0" err="1" smtClean="0"/>
              <a:t>Бердюжский</a:t>
            </a:r>
            <a:r>
              <a:rPr lang="ru-RU" dirty="0" smtClean="0"/>
              <a:t> район Тюменской области. С тех пор она мечтала попасть на фронт и уже через год вступила в ряды добровольцев в качестве санинструктора. На фронте бойцы ласково звали ее Ласточкой.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703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За время службы вынесла с поля боя 300 раненых солдат и офицеров. Ее жизнь оборвалась 23 сентября 1943 года недалеко от села </a:t>
            </a:r>
            <a:r>
              <a:rPr lang="ru-RU" dirty="0" err="1" smtClean="0"/>
              <a:t>Иваненково</a:t>
            </a:r>
            <a:r>
              <a:rPr lang="ru-RU" dirty="0" smtClean="0"/>
              <a:t> Запорожской области. Чтобы отразить вражеское наступление, девушка бросилась под гусеницы фашистского танка со связкой гранат и подорвала его. 3 июля 1944 года ей посмертно присвоено звание Героя Советского Союза. А улицу в Тюмени именем Валерии </a:t>
            </a:r>
            <a:r>
              <a:rPr lang="ru-RU" dirty="0" err="1" smtClean="0"/>
              <a:t>Гнаровской</a:t>
            </a:r>
            <a:r>
              <a:rPr lang="ru-RU" dirty="0" smtClean="0"/>
              <a:t> назвали в 1959 году.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535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747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Мельникайте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родилась в Литве. Когда началась война, жители эвакуировались в тыл России. Так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оказалась в Тюмени. В 1942 году её направили на курсы при стрелковой дивизии. Уже спустя год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была заброшена в тыл врага. Она участвовала в боевых действиях и операциях. За голову неуловимой комсомолки немцы обещали 200 тысяч марок (1 000 000 рублей -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совр.курс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).Но никто из местного населения не выдал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Роковой для партизанки стала одна из операций. В неравном бою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Мельникайте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потеряла своих бойцов, и её поймали полицаи. В 43-м году девушку расстреляли.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823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Тюмени в честь отважной партизанки установлено несколько мемориальных знаков, в том числе и на одноименной улице, которую в честь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Мельникайте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назвали в 1958 году.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B97139-883F-4908-B7DF-552182CE69D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601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5195" y="4650640"/>
            <a:ext cx="7329840" cy="85920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5566870"/>
            <a:ext cx="7329840" cy="45811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ABC3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55808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7ABC3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6558080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zephire.ru/images/stories/dlavseh3/Tyumand-Oil-Industr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904999"/>
            <a:ext cx="7020372" cy="4649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762000" y="1066800"/>
            <a:ext cx="7772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Прогулка по Тюмени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533401"/>
            <a:ext cx="8229600" cy="114299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Марите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Мельникайте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(1923-1943)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2530" name="Picture 2" descr="C:\Users\Admin\Desktop\Тюмень\Мельникайте М\мельникайте м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752600"/>
            <a:ext cx="2971800" cy="4404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C:\Users\Admin\Desktop\Тюмень\Мельникайте М\800px-Мемориальная_доска_Мельникайте_(Тюмень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676400"/>
            <a:ext cx="3581400" cy="4777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\Desktop\Тюмень\Мельникайте М\мельникайт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524000"/>
            <a:ext cx="8373935" cy="5138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4581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Площадь Памяти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5602" name="Picture 2" descr="C:\Users\Admin\Desktop\Тюмень\Мемориал на Мельникайте\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71550"/>
            <a:ext cx="7543800" cy="56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\Desktop\Тюмень\Мемориал на Мельникайте\wr-720.sh-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743200"/>
            <a:ext cx="5879307" cy="391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Picture 2" descr="C:\Users\Admin\Desktop\Тюмень\Мемориал на Мельникайте\Площадь_Памяти_-_Вечный_огонь_(Тюмень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5105400" cy="3829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photos.wikimapia.org/p/00/05/06/97/87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5837638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2" descr="C:\Users\Admin\Desktop\Тюмень\Мемориал на Мельникайте\54989327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6800" y="2667000"/>
            <a:ext cx="5270500" cy="395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4581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Мемориальный комплекс «Вечный огонь»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3" descr="C:\Users\Admin\Desktop\Тюмень\Площадь Памяти  у Музея\939349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863" y="914400"/>
            <a:ext cx="8089537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Тюмень\Площадь Памяти  у Музея\10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228600"/>
            <a:ext cx="5334000" cy="4000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0" name="Picture 2" descr="C:\Users\Admin\Desktop\Тюмень\Площадь Памяти  у Музея\89_bi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067050"/>
            <a:ext cx="4686300" cy="3514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28600" y="2057400"/>
            <a:ext cx="5334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400" dirty="0"/>
              <a:t>Над тихой рекою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Над светлой Турою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Наш город любимый стоит.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Над ним как метели,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Года пролетели,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А он стал моложе на вид.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Под солнцем свободы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В последние годы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Стал краше наш город родной.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Гудки теплоходов и наших заводов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Поют над Тюменью родной.</a:t>
            </a:r>
            <a:endParaRPr lang="ru-R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https://sdelanounas.ru/i/a/w/1/f_aW1nLmdlbGlvcGhvdG8uY29tL3Rtbi8wOV90dW1lbi5qcGc_X19pZD0xMTM2MjM=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90800"/>
            <a:ext cx="3513941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1999" y="838200"/>
            <a:ext cx="4106565" cy="5714999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2400" dirty="0" smtClean="0"/>
              <a:t>Мы ходим по городу каждый день и даже не задумываемся о том, в честь кого названа та или иная улица и какая судьба скрывается за тем или иным названием. В годы Великой Отечественной Войны было много героев. В честь некоторых из них названы более 30 улиц в Тюмени, как дань памяти мужеству, отваге и самопожертвованию этих людей. </a:t>
            </a:r>
            <a:endParaRPr lang="ru-RU" sz="2400" dirty="0"/>
          </a:p>
        </p:txBody>
      </p:sp>
      <p:pic>
        <p:nvPicPr>
          <p:cNvPr id="1026" name="Picture 2" descr="https://www.vse-strani-mira.ru/images/stories/picture/olhom/83333333333333333340954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38400"/>
            <a:ext cx="3995049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457201"/>
            <a:ext cx="8229600" cy="83819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Улица имени Николая Гастелло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49" name="Picture 1" descr="C:\Users\Admin\Desktop\Тюмень\Гастелло Н\гастелло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071664" cy="535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09800" y="228601"/>
            <a:ext cx="426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Николай Гастелло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(1907—1941)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1" descr="C:\Users\Admin\Desktop\Тюмень\Гастелло Н\jYPdskBgVo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314450"/>
            <a:ext cx="7772400" cy="53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Admin\Desktop\Тюмень\Гастелло Н\гастелло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086" y="2209800"/>
            <a:ext cx="6669288" cy="4443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C:\Users\Admin\Desktop\Тюмень\Гастелло Н\Gastello_N_F_and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8600"/>
            <a:ext cx="4356764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Улица имени Валерии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Гнаровской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433" name="Picture 1" descr="C:\Users\Admin\Desktop\Тюмень\Гнаровская В\Гнаровск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8229600" cy="5143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Admin\Desktop\Тюмень\Гнаровская В\гнаровской 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09800"/>
            <a:ext cx="4191000" cy="42939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209800" y="228600"/>
            <a:ext cx="4267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Валерия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</a:rPr>
              <a:t>Гнаровская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(1923 — 1943)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Admin\Desktop\Тюмень\Гнаровская В\Гнаровская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447800"/>
            <a:ext cx="4267200" cy="50874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Admin\Desktop\Тюмень\Гнаровская В\Gnarovskaya V.O. Dos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3124200" cy="2409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Admin\Desktop\Тюмень\Гнаровская В\гнаровской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3141" y="2438400"/>
            <a:ext cx="6176059" cy="411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4581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Улица имени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Марите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Мельникайте</a:t>
            </a:r>
            <a:endParaRPr lang="ru-RU" dirty="0"/>
          </a:p>
        </p:txBody>
      </p:sp>
      <p:pic>
        <p:nvPicPr>
          <p:cNvPr id="23554" name="Picture 2" descr="C:\Users\Admin\Desktop\Тюмень\Мельникайте М\мельникайте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151227" cy="524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141</TotalTime>
  <Words>493</Words>
  <Application>Microsoft Office PowerPoint</Application>
  <PresentationFormat>Экран (4:3)</PresentationFormat>
  <Paragraphs>27</Paragraphs>
  <Slides>17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Тема1</vt:lpstr>
      <vt:lpstr>Презентация PowerPoint</vt:lpstr>
      <vt:lpstr>Презентация PowerPoint</vt:lpstr>
      <vt:lpstr>Улица имени Николая Гастелло </vt:lpstr>
      <vt:lpstr>Презентация PowerPoint</vt:lpstr>
      <vt:lpstr>Презентация PowerPoint</vt:lpstr>
      <vt:lpstr>Улица имени Валерии Гнаровской</vt:lpstr>
      <vt:lpstr>Презентация PowerPoint</vt:lpstr>
      <vt:lpstr>Презентация PowerPoint</vt:lpstr>
      <vt:lpstr>Улица имени Марите Мельникайте</vt:lpstr>
      <vt:lpstr> Марите Мельникайте  (1923-1943)  </vt:lpstr>
      <vt:lpstr>Презентация PowerPoint</vt:lpstr>
      <vt:lpstr>Площадь Памяти</vt:lpstr>
      <vt:lpstr>Презентация PowerPoint</vt:lpstr>
      <vt:lpstr>Презентация PowerPoint</vt:lpstr>
      <vt:lpstr>Мемориальный комплекс «Вечный огонь»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22</cp:revision>
  <dcterms:created xsi:type="dcterms:W3CDTF">2017-04-16T13:37:41Z</dcterms:created>
  <dcterms:modified xsi:type="dcterms:W3CDTF">2021-06-29T05:38:19Z</dcterms:modified>
</cp:coreProperties>
</file>