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0" r:id="rId5"/>
    <p:sldId id="261" r:id="rId6"/>
    <p:sldId id="263" r:id="rId7"/>
    <p:sldId id="262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FF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5" d="100"/>
          <a:sy n="85" d="100"/>
        </p:scale>
        <p:origin x="744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3_2">
  <dgm:title val=""/>
  <dgm:desc val=""/>
  <dgm:catLst>
    <dgm:cat type="accent3" pri="112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ln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3_2">
  <dgm:title val=""/>
  <dgm:desc val=""/>
  <dgm:catLst>
    <dgm:cat type="accent3" pri="112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ln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48DE3ED-1E26-49AC-A0EF-4C95D024AD30}" type="doc">
      <dgm:prSet loTypeId="urn:microsoft.com/office/officeart/2005/8/layout/chevron2" loCatId="process" qsTypeId="urn:microsoft.com/office/officeart/2005/8/quickstyle/simple1" qsCatId="simple" csTypeId="urn:microsoft.com/office/officeart/2005/8/colors/accent3_2" csCatId="accent3" phldr="1"/>
      <dgm:spPr/>
      <dgm:t>
        <a:bodyPr/>
        <a:lstStyle/>
        <a:p>
          <a:endParaRPr lang="ru-RU"/>
        </a:p>
      </dgm:t>
    </dgm:pt>
    <dgm:pt modelId="{360304BC-1481-4C14-A3A3-800B1777126B}">
      <dgm:prSet phldrT="[Текст]"/>
      <dgm:spPr/>
      <dgm:t>
        <a:bodyPr/>
        <a:lstStyle/>
        <a:p>
          <a:r>
            <a:rPr lang="ru-RU" dirty="0"/>
            <a:t> </a:t>
          </a:r>
        </a:p>
      </dgm:t>
    </dgm:pt>
    <dgm:pt modelId="{510151CB-3805-47AC-9105-60882552AE6F}" type="parTrans" cxnId="{41B0B0D3-869C-45AE-A720-D9B2DBCEB705}">
      <dgm:prSet/>
      <dgm:spPr/>
      <dgm:t>
        <a:bodyPr/>
        <a:lstStyle/>
        <a:p>
          <a:endParaRPr lang="ru-RU"/>
        </a:p>
      </dgm:t>
    </dgm:pt>
    <dgm:pt modelId="{CD58E28F-9400-4092-AD14-E507A5661D97}" type="sibTrans" cxnId="{41B0B0D3-869C-45AE-A720-D9B2DBCEB705}">
      <dgm:prSet/>
      <dgm:spPr/>
      <dgm:t>
        <a:bodyPr/>
        <a:lstStyle/>
        <a:p>
          <a:endParaRPr lang="ru-RU"/>
        </a:p>
      </dgm:t>
    </dgm:pt>
    <dgm:pt modelId="{1EAC9B56-76D0-48CD-824A-6A644E7AB8BC}">
      <dgm:prSet phldrT="[Текст]"/>
      <dgm:spPr/>
      <dgm:t>
        <a:bodyPr/>
        <a:lstStyle/>
        <a:p>
          <a:r>
            <a:rPr lang="ru-RU" dirty="0">
              <a:latin typeface="Futura Md BT"/>
            </a:rPr>
            <a:t>Получение урожая круглый год</a:t>
          </a:r>
        </a:p>
      </dgm:t>
    </dgm:pt>
    <dgm:pt modelId="{81679C7C-68DA-44F6-800D-39C8EA85DF7E}" type="parTrans" cxnId="{0408ECCD-FC9C-4460-B027-059C48C522E0}">
      <dgm:prSet/>
      <dgm:spPr/>
      <dgm:t>
        <a:bodyPr/>
        <a:lstStyle/>
        <a:p>
          <a:endParaRPr lang="ru-RU"/>
        </a:p>
      </dgm:t>
    </dgm:pt>
    <dgm:pt modelId="{657323BF-B232-43CC-8109-0C36598789AD}" type="sibTrans" cxnId="{0408ECCD-FC9C-4460-B027-059C48C522E0}">
      <dgm:prSet/>
      <dgm:spPr/>
      <dgm:t>
        <a:bodyPr/>
        <a:lstStyle/>
        <a:p>
          <a:endParaRPr lang="ru-RU"/>
        </a:p>
      </dgm:t>
    </dgm:pt>
    <dgm:pt modelId="{94F0F6A4-C817-43EF-B3E6-307378AE7566}">
      <dgm:prSet phldrT="[Текст]"/>
      <dgm:spPr/>
      <dgm:t>
        <a:bodyPr/>
        <a:lstStyle/>
        <a:p>
          <a:r>
            <a:rPr lang="ru-RU" dirty="0">
              <a:latin typeface="Futura Md BT"/>
            </a:rPr>
            <a:t>1 кг семян </a:t>
          </a:r>
          <a:r>
            <a:rPr lang="ru-RU" dirty="0">
              <a:latin typeface="Futura Md BT"/>
              <a:cs typeface="Times New Roman" panose="02020603050405020304" pitchFamily="18" charset="0"/>
            </a:rPr>
            <a:t>→ 7 кг зеленого корма</a:t>
          </a:r>
          <a:endParaRPr lang="ru-RU" dirty="0">
            <a:latin typeface="Futura Md BT"/>
          </a:endParaRPr>
        </a:p>
      </dgm:t>
    </dgm:pt>
    <dgm:pt modelId="{71444887-B733-4490-9B85-91099F3FC82B}" type="parTrans" cxnId="{295290B3-EFEF-440D-84FE-8D39BD02B428}">
      <dgm:prSet/>
      <dgm:spPr/>
      <dgm:t>
        <a:bodyPr/>
        <a:lstStyle/>
        <a:p>
          <a:endParaRPr lang="ru-RU"/>
        </a:p>
      </dgm:t>
    </dgm:pt>
    <dgm:pt modelId="{639F64BD-B18C-4A5B-9628-E9AE8C1F338B}" type="sibTrans" cxnId="{295290B3-EFEF-440D-84FE-8D39BD02B428}">
      <dgm:prSet/>
      <dgm:spPr/>
      <dgm:t>
        <a:bodyPr/>
        <a:lstStyle/>
        <a:p>
          <a:endParaRPr lang="ru-RU"/>
        </a:p>
      </dgm:t>
    </dgm:pt>
    <dgm:pt modelId="{19A5814E-2D05-426B-920D-A48A189E9974}">
      <dgm:prSet phldrT="[Текст]"/>
      <dgm:spPr/>
      <dgm:t>
        <a:bodyPr/>
        <a:lstStyle/>
        <a:p>
          <a:r>
            <a:rPr lang="ru-RU" dirty="0"/>
            <a:t> </a:t>
          </a:r>
        </a:p>
      </dgm:t>
    </dgm:pt>
    <dgm:pt modelId="{107F8340-A776-4E38-883A-25DD47030054}" type="parTrans" cxnId="{19BB364F-8B98-41BC-A83D-3540DF65C8BC}">
      <dgm:prSet/>
      <dgm:spPr/>
      <dgm:t>
        <a:bodyPr/>
        <a:lstStyle/>
        <a:p>
          <a:endParaRPr lang="ru-RU"/>
        </a:p>
      </dgm:t>
    </dgm:pt>
    <dgm:pt modelId="{64E5FD4E-8FC1-44B0-9E6F-BF14E88CE27C}" type="sibTrans" cxnId="{19BB364F-8B98-41BC-A83D-3540DF65C8BC}">
      <dgm:prSet/>
      <dgm:spPr/>
      <dgm:t>
        <a:bodyPr/>
        <a:lstStyle/>
        <a:p>
          <a:endParaRPr lang="ru-RU"/>
        </a:p>
      </dgm:t>
    </dgm:pt>
    <dgm:pt modelId="{2071CC68-1A76-4CDD-9C57-05F48A915B7F}">
      <dgm:prSet phldrT="[Текст]"/>
      <dgm:spPr/>
      <dgm:t>
        <a:bodyPr/>
        <a:lstStyle/>
        <a:p>
          <a:r>
            <a:rPr lang="ru-RU" dirty="0">
              <a:latin typeface="Futura Md BT"/>
            </a:rPr>
            <a:t>Экономически более выгодно, чем закупка готовых кормов</a:t>
          </a:r>
        </a:p>
      </dgm:t>
    </dgm:pt>
    <dgm:pt modelId="{BCC7B65A-F5FC-4525-8428-330F36D5CD2A}" type="parTrans" cxnId="{531BBB72-3615-4FD4-9CAA-2047B7EDC1E2}">
      <dgm:prSet/>
      <dgm:spPr/>
      <dgm:t>
        <a:bodyPr/>
        <a:lstStyle/>
        <a:p>
          <a:endParaRPr lang="ru-RU"/>
        </a:p>
      </dgm:t>
    </dgm:pt>
    <dgm:pt modelId="{5CC052AC-D523-40AF-BD73-439F1F72732F}" type="sibTrans" cxnId="{531BBB72-3615-4FD4-9CAA-2047B7EDC1E2}">
      <dgm:prSet/>
      <dgm:spPr/>
      <dgm:t>
        <a:bodyPr/>
        <a:lstStyle/>
        <a:p>
          <a:endParaRPr lang="ru-RU"/>
        </a:p>
      </dgm:t>
    </dgm:pt>
    <dgm:pt modelId="{5F69BCD0-7755-4981-825E-9F80565ED85C}">
      <dgm:prSet phldrT="[Текст]"/>
      <dgm:spPr/>
      <dgm:t>
        <a:bodyPr/>
        <a:lstStyle/>
        <a:p>
          <a:r>
            <a:rPr lang="ru-RU" dirty="0"/>
            <a:t> </a:t>
          </a:r>
        </a:p>
      </dgm:t>
    </dgm:pt>
    <dgm:pt modelId="{960B8759-5131-4F13-A57F-7A9149246FF1}" type="parTrans" cxnId="{CB69722A-2851-4434-8632-9FB77DA32DA3}">
      <dgm:prSet/>
      <dgm:spPr/>
      <dgm:t>
        <a:bodyPr/>
        <a:lstStyle/>
        <a:p>
          <a:endParaRPr lang="ru-RU"/>
        </a:p>
      </dgm:t>
    </dgm:pt>
    <dgm:pt modelId="{9EC3CBFF-01FC-4E99-A638-5B6D5363FFBC}" type="sibTrans" cxnId="{CB69722A-2851-4434-8632-9FB77DA32DA3}">
      <dgm:prSet/>
      <dgm:spPr/>
      <dgm:t>
        <a:bodyPr/>
        <a:lstStyle/>
        <a:p>
          <a:endParaRPr lang="ru-RU"/>
        </a:p>
      </dgm:t>
    </dgm:pt>
    <dgm:pt modelId="{384A2ABE-8B9E-4F0E-9133-3CA4B10C6FF3}">
      <dgm:prSet phldrT="[Текст]"/>
      <dgm:spPr/>
      <dgm:t>
        <a:bodyPr/>
        <a:lstStyle/>
        <a:p>
          <a:r>
            <a:rPr lang="ru-RU" dirty="0">
              <a:latin typeface="Futura Md BT"/>
            </a:rPr>
            <a:t>Исключение из рациона дорогих добавок</a:t>
          </a:r>
        </a:p>
      </dgm:t>
    </dgm:pt>
    <dgm:pt modelId="{220FF2BB-4267-482F-9B71-912AEDA3692B}" type="parTrans" cxnId="{322B8E30-D74B-4A79-8998-A5DEEAB65A54}">
      <dgm:prSet/>
      <dgm:spPr/>
      <dgm:t>
        <a:bodyPr/>
        <a:lstStyle/>
        <a:p>
          <a:endParaRPr lang="ru-RU"/>
        </a:p>
      </dgm:t>
    </dgm:pt>
    <dgm:pt modelId="{06E25752-3A6B-4779-AED4-AD1CC38AC59D}" type="sibTrans" cxnId="{322B8E30-D74B-4A79-8998-A5DEEAB65A54}">
      <dgm:prSet/>
      <dgm:spPr/>
      <dgm:t>
        <a:bodyPr/>
        <a:lstStyle/>
        <a:p>
          <a:endParaRPr lang="ru-RU"/>
        </a:p>
      </dgm:t>
    </dgm:pt>
    <dgm:pt modelId="{7C9CC922-7799-4E1A-8DFB-D9AD2B09EAAC}">
      <dgm:prSet phldrT="[Текст]"/>
      <dgm:spPr/>
      <dgm:t>
        <a:bodyPr/>
        <a:lstStyle/>
        <a:p>
          <a:r>
            <a:rPr lang="ru-RU" dirty="0">
              <a:latin typeface="Futura Md BT"/>
            </a:rPr>
            <a:t>Повышение иммунитета животных</a:t>
          </a:r>
        </a:p>
      </dgm:t>
    </dgm:pt>
    <dgm:pt modelId="{9A5686FD-2F68-4D89-B12C-5DADF84F9640}" type="parTrans" cxnId="{A171C0F9-DB49-4EE9-8076-974AC3EC3C5A}">
      <dgm:prSet/>
      <dgm:spPr/>
      <dgm:t>
        <a:bodyPr/>
        <a:lstStyle/>
        <a:p>
          <a:endParaRPr lang="ru-RU"/>
        </a:p>
      </dgm:t>
    </dgm:pt>
    <dgm:pt modelId="{2860FCCD-8CAB-40BF-953A-98DAB50F9E49}" type="sibTrans" cxnId="{A171C0F9-DB49-4EE9-8076-974AC3EC3C5A}">
      <dgm:prSet/>
      <dgm:spPr/>
      <dgm:t>
        <a:bodyPr/>
        <a:lstStyle/>
        <a:p>
          <a:endParaRPr lang="ru-RU"/>
        </a:p>
      </dgm:t>
    </dgm:pt>
    <dgm:pt modelId="{D333B409-4E46-4B18-B21F-2A7D6A102045}" type="pres">
      <dgm:prSet presAssocID="{548DE3ED-1E26-49AC-A0EF-4C95D024AD30}" presName="linearFlow" presStyleCnt="0">
        <dgm:presLayoutVars>
          <dgm:dir/>
          <dgm:animLvl val="lvl"/>
          <dgm:resizeHandles val="exact"/>
        </dgm:presLayoutVars>
      </dgm:prSet>
      <dgm:spPr/>
    </dgm:pt>
    <dgm:pt modelId="{93090368-3B1A-41F2-9A03-6E570B0EDA5A}" type="pres">
      <dgm:prSet presAssocID="{360304BC-1481-4C14-A3A3-800B1777126B}" presName="composite" presStyleCnt="0"/>
      <dgm:spPr/>
    </dgm:pt>
    <dgm:pt modelId="{42224D34-231D-48D0-9C87-7820D637096E}" type="pres">
      <dgm:prSet presAssocID="{360304BC-1481-4C14-A3A3-800B1777126B}" presName="parentText" presStyleLbl="alignNode1" presStyleIdx="0" presStyleCnt="3">
        <dgm:presLayoutVars>
          <dgm:chMax val="1"/>
          <dgm:bulletEnabled val="1"/>
        </dgm:presLayoutVars>
      </dgm:prSet>
      <dgm:spPr/>
    </dgm:pt>
    <dgm:pt modelId="{7D06A4D8-50E7-4725-89F1-2222F554B95D}" type="pres">
      <dgm:prSet presAssocID="{360304BC-1481-4C14-A3A3-800B1777126B}" presName="descendantText" presStyleLbl="alignAcc1" presStyleIdx="0" presStyleCnt="3">
        <dgm:presLayoutVars>
          <dgm:bulletEnabled val="1"/>
        </dgm:presLayoutVars>
      </dgm:prSet>
      <dgm:spPr/>
    </dgm:pt>
    <dgm:pt modelId="{C421B445-6C95-465C-B735-900EAF63B80C}" type="pres">
      <dgm:prSet presAssocID="{CD58E28F-9400-4092-AD14-E507A5661D97}" presName="sp" presStyleCnt="0"/>
      <dgm:spPr/>
    </dgm:pt>
    <dgm:pt modelId="{039CBE41-5B36-4755-93C6-CDD49DB425C0}" type="pres">
      <dgm:prSet presAssocID="{19A5814E-2D05-426B-920D-A48A189E9974}" presName="composite" presStyleCnt="0"/>
      <dgm:spPr/>
    </dgm:pt>
    <dgm:pt modelId="{EA8C8342-4850-45D5-807D-AD0A2B11E89A}" type="pres">
      <dgm:prSet presAssocID="{19A5814E-2D05-426B-920D-A48A189E9974}" presName="parentText" presStyleLbl="alignNode1" presStyleIdx="1" presStyleCnt="3">
        <dgm:presLayoutVars>
          <dgm:chMax val="1"/>
          <dgm:bulletEnabled val="1"/>
        </dgm:presLayoutVars>
      </dgm:prSet>
      <dgm:spPr/>
    </dgm:pt>
    <dgm:pt modelId="{6C83E608-D3DD-44B2-8603-8C54161AE3F2}" type="pres">
      <dgm:prSet presAssocID="{19A5814E-2D05-426B-920D-A48A189E9974}" presName="descendantText" presStyleLbl="alignAcc1" presStyleIdx="1" presStyleCnt="3">
        <dgm:presLayoutVars>
          <dgm:bulletEnabled val="1"/>
        </dgm:presLayoutVars>
      </dgm:prSet>
      <dgm:spPr/>
    </dgm:pt>
    <dgm:pt modelId="{79A1E5F0-C299-44F0-8CCB-B9756F336DCD}" type="pres">
      <dgm:prSet presAssocID="{64E5FD4E-8FC1-44B0-9E6F-BF14E88CE27C}" presName="sp" presStyleCnt="0"/>
      <dgm:spPr/>
    </dgm:pt>
    <dgm:pt modelId="{8820EE21-79DB-40D3-ADC3-6996270493F9}" type="pres">
      <dgm:prSet presAssocID="{5F69BCD0-7755-4981-825E-9F80565ED85C}" presName="composite" presStyleCnt="0"/>
      <dgm:spPr/>
    </dgm:pt>
    <dgm:pt modelId="{3E015D79-857F-41F8-AE7E-32ED0B1CEF6B}" type="pres">
      <dgm:prSet presAssocID="{5F69BCD0-7755-4981-825E-9F80565ED85C}" presName="parentText" presStyleLbl="alignNode1" presStyleIdx="2" presStyleCnt="3">
        <dgm:presLayoutVars>
          <dgm:chMax val="1"/>
          <dgm:bulletEnabled val="1"/>
        </dgm:presLayoutVars>
      </dgm:prSet>
      <dgm:spPr/>
    </dgm:pt>
    <dgm:pt modelId="{70C443EA-6C78-4ADE-815D-B158427DB799}" type="pres">
      <dgm:prSet presAssocID="{5F69BCD0-7755-4981-825E-9F80565ED85C}" presName="descendantText" presStyleLbl="alignAcc1" presStyleIdx="2" presStyleCnt="3">
        <dgm:presLayoutVars>
          <dgm:bulletEnabled val="1"/>
        </dgm:presLayoutVars>
      </dgm:prSet>
      <dgm:spPr/>
    </dgm:pt>
  </dgm:ptLst>
  <dgm:cxnLst>
    <dgm:cxn modelId="{586ACA20-D5FB-47C3-BC97-07F0B7F04B6C}" type="presOf" srcId="{360304BC-1481-4C14-A3A3-800B1777126B}" destId="{42224D34-231D-48D0-9C87-7820D637096E}" srcOrd="0" destOrd="0" presId="urn:microsoft.com/office/officeart/2005/8/layout/chevron2"/>
    <dgm:cxn modelId="{FCD81323-458E-402A-AD55-FDA6159247C7}" type="presOf" srcId="{384A2ABE-8B9E-4F0E-9133-3CA4B10C6FF3}" destId="{70C443EA-6C78-4ADE-815D-B158427DB799}" srcOrd="0" destOrd="0" presId="urn:microsoft.com/office/officeart/2005/8/layout/chevron2"/>
    <dgm:cxn modelId="{CB69722A-2851-4434-8632-9FB77DA32DA3}" srcId="{548DE3ED-1E26-49AC-A0EF-4C95D024AD30}" destId="{5F69BCD0-7755-4981-825E-9F80565ED85C}" srcOrd="2" destOrd="0" parTransId="{960B8759-5131-4F13-A57F-7A9149246FF1}" sibTransId="{9EC3CBFF-01FC-4E99-A638-5B6D5363FFBC}"/>
    <dgm:cxn modelId="{322B8E30-D74B-4A79-8998-A5DEEAB65A54}" srcId="{5F69BCD0-7755-4981-825E-9F80565ED85C}" destId="{384A2ABE-8B9E-4F0E-9133-3CA4B10C6FF3}" srcOrd="0" destOrd="0" parTransId="{220FF2BB-4267-482F-9B71-912AEDA3692B}" sibTransId="{06E25752-3A6B-4779-AED4-AD1CC38AC59D}"/>
    <dgm:cxn modelId="{E00EE13F-E384-4AD0-96AA-4E7B13EA3265}" type="presOf" srcId="{19A5814E-2D05-426B-920D-A48A189E9974}" destId="{EA8C8342-4850-45D5-807D-AD0A2B11E89A}" srcOrd="0" destOrd="0" presId="urn:microsoft.com/office/officeart/2005/8/layout/chevron2"/>
    <dgm:cxn modelId="{73F76866-CE30-421B-B150-7D1DA47B295E}" type="presOf" srcId="{548DE3ED-1E26-49AC-A0EF-4C95D024AD30}" destId="{D333B409-4E46-4B18-B21F-2A7D6A102045}" srcOrd="0" destOrd="0" presId="urn:microsoft.com/office/officeart/2005/8/layout/chevron2"/>
    <dgm:cxn modelId="{19BB364F-8B98-41BC-A83D-3540DF65C8BC}" srcId="{548DE3ED-1E26-49AC-A0EF-4C95D024AD30}" destId="{19A5814E-2D05-426B-920D-A48A189E9974}" srcOrd="1" destOrd="0" parTransId="{107F8340-A776-4E38-883A-25DD47030054}" sibTransId="{64E5FD4E-8FC1-44B0-9E6F-BF14E88CE27C}"/>
    <dgm:cxn modelId="{9FFB1351-6400-4FDB-927A-D04DF42A5F9D}" type="presOf" srcId="{94F0F6A4-C817-43EF-B3E6-307378AE7566}" destId="{7D06A4D8-50E7-4725-89F1-2222F554B95D}" srcOrd="0" destOrd="1" presId="urn:microsoft.com/office/officeart/2005/8/layout/chevron2"/>
    <dgm:cxn modelId="{531BBB72-3615-4FD4-9CAA-2047B7EDC1E2}" srcId="{19A5814E-2D05-426B-920D-A48A189E9974}" destId="{2071CC68-1A76-4CDD-9C57-05F48A915B7F}" srcOrd="0" destOrd="0" parTransId="{BCC7B65A-F5FC-4525-8428-330F36D5CD2A}" sibTransId="{5CC052AC-D523-40AF-BD73-439F1F72732F}"/>
    <dgm:cxn modelId="{05260885-D632-4D97-98DC-100538C0F8B7}" type="presOf" srcId="{5F69BCD0-7755-4981-825E-9F80565ED85C}" destId="{3E015D79-857F-41F8-AE7E-32ED0B1CEF6B}" srcOrd="0" destOrd="0" presId="urn:microsoft.com/office/officeart/2005/8/layout/chevron2"/>
    <dgm:cxn modelId="{4287D69B-8884-4245-80E5-2CA67E7E87E0}" type="presOf" srcId="{1EAC9B56-76D0-48CD-824A-6A644E7AB8BC}" destId="{7D06A4D8-50E7-4725-89F1-2222F554B95D}" srcOrd="0" destOrd="0" presId="urn:microsoft.com/office/officeart/2005/8/layout/chevron2"/>
    <dgm:cxn modelId="{295290B3-EFEF-440D-84FE-8D39BD02B428}" srcId="{360304BC-1481-4C14-A3A3-800B1777126B}" destId="{94F0F6A4-C817-43EF-B3E6-307378AE7566}" srcOrd="1" destOrd="0" parTransId="{71444887-B733-4490-9B85-91099F3FC82B}" sibTransId="{639F64BD-B18C-4A5B-9628-E9AE8C1F338B}"/>
    <dgm:cxn modelId="{0408ECCD-FC9C-4460-B027-059C48C522E0}" srcId="{360304BC-1481-4C14-A3A3-800B1777126B}" destId="{1EAC9B56-76D0-48CD-824A-6A644E7AB8BC}" srcOrd="0" destOrd="0" parTransId="{81679C7C-68DA-44F6-800D-39C8EA85DF7E}" sibTransId="{657323BF-B232-43CC-8109-0C36598789AD}"/>
    <dgm:cxn modelId="{38F9E3CF-5F71-46E0-9191-AB0206AAA52B}" type="presOf" srcId="{7C9CC922-7799-4E1A-8DFB-D9AD2B09EAAC}" destId="{70C443EA-6C78-4ADE-815D-B158427DB799}" srcOrd="0" destOrd="1" presId="urn:microsoft.com/office/officeart/2005/8/layout/chevron2"/>
    <dgm:cxn modelId="{41B0B0D3-869C-45AE-A720-D9B2DBCEB705}" srcId="{548DE3ED-1E26-49AC-A0EF-4C95D024AD30}" destId="{360304BC-1481-4C14-A3A3-800B1777126B}" srcOrd="0" destOrd="0" parTransId="{510151CB-3805-47AC-9105-60882552AE6F}" sibTransId="{CD58E28F-9400-4092-AD14-E507A5661D97}"/>
    <dgm:cxn modelId="{1A96D8E0-DEE4-4174-B2A2-9C1959299687}" type="presOf" srcId="{2071CC68-1A76-4CDD-9C57-05F48A915B7F}" destId="{6C83E608-D3DD-44B2-8603-8C54161AE3F2}" srcOrd="0" destOrd="0" presId="urn:microsoft.com/office/officeart/2005/8/layout/chevron2"/>
    <dgm:cxn modelId="{A171C0F9-DB49-4EE9-8076-974AC3EC3C5A}" srcId="{5F69BCD0-7755-4981-825E-9F80565ED85C}" destId="{7C9CC922-7799-4E1A-8DFB-D9AD2B09EAAC}" srcOrd="1" destOrd="0" parTransId="{9A5686FD-2F68-4D89-B12C-5DADF84F9640}" sibTransId="{2860FCCD-8CAB-40BF-953A-98DAB50F9E49}"/>
    <dgm:cxn modelId="{A1CC0A20-DFF9-4638-AB13-35A0227792A4}" type="presParOf" srcId="{D333B409-4E46-4B18-B21F-2A7D6A102045}" destId="{93090368-3B1A-41F2-9A03-6E570B0EDA5A}" srcOrd="0" destOrd="0" presId="urn:microsoft.com/office/officeart/2005/8/layout/chevron2"/>
    <dgm:cxn modelId="{D5084F5B-4F32-4A3B-9037-B0D32A4E355C}" type="presParOf" srcId="{93090368-3B1A-41F2-9A03-6E570B0EDA5A}" destId="{42224D34-231D-48D0-9C87-7820D637096E}" srcOrd="0" destOrd="0" presId="urn:microsoft.com/office/officeart/2005/8/layout/chevron2"/>
    <dgm:cxn modelId="{443369A8-0416-45C5-9028-EFD8073AB0D5}" type="presParOf" srcId="{93090368-3B1A-41F2-9A03-6E570B0EDA5A}" destId="{7D06A4D8-50E7-4725-89F1-2222F554B95D}" srcOrd="1" destOrd="0" presId="urn:microsoft.com/office/officeart/2005/8/layout/chevron2"/>
    <dgm:cxn modelId="{ABA6E8DC-8E4E-48D0-872F-F6CEF37902BB}" type="presParOf" srcId="{D333B409-4E46-4B18-B21F-2A7D6A102045}" destId="{C421B445-6C95-465C-B735-900EAF63B80C}" srcOrd="1" destOrd="0" presId="urn:microsoft.com/office/officeart/2005/8/layout/chevron2"/>
    <dgm:cxn modelId="{399E5EB0-A1CF-4A33-8DBA-14DD5FCA230D}" type="presParOf" srcId="{D333B409-4E46-4B18-B21F-2A7D6A102045}" destId="{039CBE41-5B36-4755-93C6-CDD49DB425C0}" srcOrd="2" destOrd="0" presId="urn:microsoft.com/office/officeart/2005/8/layout/chevron2"/>
    <dgm:cxn modelId="{68024A86-5691-4136-A790-6E3D800A5605}" type="presParOf" srcId="{039CBE41-5B36-4755-93C6-CDD49DB425C0}" destId="{EA8C8342-4850-45D5-807D-AD0A2B11E89A}" srcOrd="0" destOrd="0" presId="urn:microsoft.com/office/officeart/2005/8/layout/chevron2"/>
    <dgm:cxn modelId="{D3A67131-63F1-4005-A1A3-DF3D3D022888}" type="presParOf" srcId="{039CBE41-5B36-4755-93C6-CDD49DB425C0}" destId="{6C83E608-D3DD-44B2-8603-8C54161AE3F2}" srcOrd="1" destOrd="0" presId="urn:microsoft.com/office/officeart/2005/8/layout/chevron2"/>
    <dgm:cxn modelId="{95999958-826E-486A-86B3-E6609655FC02}" type="presParOf" srcId="{D333B409-4E46-4B18-B21F-2A7D6A102045}" destId="{79A1E5F0-C299-44F0-8CCB-B9756F336DCD}" srcOrd="3" destOrd="0" presId="urn:microsoft.com/office/officeart/2005/8/layout/chevron2"/>
    <dgm:cxn modelId="{BFAC9239-05EF-4F7B-9B4D-D6D5FDE8B874}" type="presParOf" srcId="{D333B409-4E46-4B18-B21F-2A7D6A102045}" destId="{8820EE21-79DB-40D3-ADC3-6996270493F9}" srcOrd="4" destOrd="0" presId="urn:microsoft.com/office/officeart/2005/8/layout/chevron2"/>
    <dgm:cxn modelId="{6E63C0FA-3C9C-4186-B1B1-5A89812870AC}" type="presParOf" srcId="{8820EE21-79DB-40D3-ADC3-6996270493F9}" destId="{3E015D79-857F-41F8-AE7E-32ED0B1CEF6B}" srcOrd="0" destOrd="0" presId="urn:microsoft.com/office/officeart/2005/8/layout/chevron2"/>
    <dgm:cxn modelId="{416DEC5C-6340-4232-9B03-6ABE6C253A1C}" type="presParOf" srcId="{8820EE21-79DB-40D3-ADC3-6996270493F9}" destId="{70C443EA-6C78-4ADE-815D-B158427DB799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ACC32311-F777-4669-A375-305F14D3C6AA}" type="doc">
      <dgm:prSet loTypeId="urn:microsoft.com/office/officeart/2005/8/layout/list1" loCatId="list" qsTypeId="urn:microsoft.com/office/officeart/2005/8/quickstyle/simple2" qsCatId="simple" csTypeId="urn:microsoft.com/office/officeart/2005/8/colors/accent3_2" csCatId="accent3" phldr="1"/>
      <dgm:spPr/>
      <dgm:t>
        <a:bodyPr/>
        <a:lstStyle/>
        <a:p>
          <a:endParaRPr lang="ru-RU"/>
        </a:p>
      </dgm:t>
    </dgm:pt>
    <dgm:pt modelId="{69125F0F-A236-4EEF-84E2-B8D0511E65DE}">
      <dgm:prSet phldrT="[Текст]" custT="1"/>
      <dgm:spPr/>
      <dgm:t>
        <a:bodyPr/>
        <a:lstStyle/>
        <a:p>
          <a:r>
            <a:rPr lang="ru-RU" sz="3200" dirty="0"/>
            <a:t>Оформление исследовательских проектов обучающимися Центра</a:t>
          </a:r>
        </a:p>
      </dgm:t>
    </dgm:pt>
    <dgm:pt modelId="{48E70B7F-8B35-436C-9748-2FB5F0308EEC}" type="parTrans" cxnId="{80B3323B-80A8-4497-8E3F-ADCD9287F023}">
      <dgm:prSet/>
      <dgm:spPr/>
      <dgm:t>
        <a:bodyPr/>
        <a:lstStyle/>
        <a:p>
          <a:endParaRPr lang="ru-RU"/>
        </a:p>
      </dgm:t>
    </dgm:pt>
    <dgm:pt modelId="{C458075F-E3D8-49EC-BE84-7F8F7E8854B1}" type="sibTrans" cxnId="{80B3323B-80A8-4497-8E3F-ADCD9287F023}">
      <dgm:prSet/>
      <dgm:spPr/>
      <dgm:t>
        <a:bodyPr/>
        <a:lstStyle/>
        <a:p>
          <a:endParaRPr lang="ru-RU"/>
        </a:p>
      </dgm:t>
    </dgm:pt>
    <dgm:pt modelId="{323DDEAD-B0F6-44C8-956E-C3E8E32E2C70}">
      <dgm:prSet phldrT="[Текст]" custT="1"/>
      <dgm:spPr/>
      <dgm:t>
        <a:bodyPr/>
        <a:lstStyle/>
        <a:p>
          <a:r>
            <a:rPr lang="ru-RU" sz="3200" dirty="0"/>
            <a:t>Корм для животных (круглогодично)</a:t>
          </a:r>
        </a:p>
      </dgm:t>
    </dgm:pt>
    <dgm:pt modelId="{4AE71BEE-F788-4FCE-89DE-E29A70DD02A0}" type="parTrans" cxnId="{AC4CDC18-D8D4-4647-91D4-FC6B9B5369AA}">
      <dgm:prSet/>
      <dgm:spPr/>
      <dgm:t>
        <a:bodyPr/>
        <a:lstStyle/>
        <a:p>
          <a:endParaRPr lang="ru-RU"/>
        </a:p>
      </dgm:t>
    </dgm:pt>
    <dgm:pt modelId="{B3CECCB7-EB07-4A39-AE9F-A3B7EE08D535}" type="sibTrans" cxnId="{AC4CDC18-D8D4-4647-91D4-FC6B9B5369AA}">
      <dgm:prSet/>
      <dgm:spPr/>
      <dgm:t>
        <a:bodyPr/>
        <a:lstStyle/>
        <a:p>
          <a:endParaRPr lang="ru-RU"/>
        </a:p>
      </dgm:t>
    </dgm:pt>
    <dgm:pt modelId="{02E2297F-8595-4386-B919-5AFCDB1B809F}">
      <dgm:prSet phldrT="[Текст]" custT="1"/>
      <dgm:spPr/>
      <dgm:t>
        <a:bodyPr/>
        <a:lstStyle/>
        <a:p>
          <a:r>
            <a:rPr lang="ru-RU" sz="3200" dirty="0"/>
            <a:t>Методические рекомендации по использованию данной методики по выращиванию растений</a:t>
          </a:r>
        </a:p>
      </dgm:t>
    </dgm:pt>
    <dgm:pt modelId="{728386A6-6024-446F-863A-0B6743A0507F}" type="parTrans" cxnId="{3CA06DE2-957B-4F7D-9FB6-F1460BB6856E}">
      <dgm:prSet/>
      <dgm:spPr/>
      <dgm:t>
        <a:bodyPr/>
        <a:lstStyle/>
        <a:p>
          <a:endParaRPr lang="ru-RU"/>
        </a:p>
      </dgm:t>
    </dgm:pt>
    <dgm:pt modelId="{1E2C1690-5DD1-45A5-8CD0-1690EBF4330A}" type="sibTrans" cxnId="{3CA06DE2-957B-4F7D-9FB6-F1460BB6856E}">
      <dgm:prSet/>
      <dgm:spPr/>
      <dgm:t>
        <a:bodyPr/>
        <a:lstStyle/>
        <a:p>
          <a:endParaRPr lang="ru-RU"/>
        </a:p>
      </dgm:t>
    </dgm:pt>
    <dgm:pt modelId="{0D62BCE5-8902-40D7-AD2E-D95BE8AED36F}" type="pres">
      <dgm:prSet presAssocID="{ACC32311-F777-4669-A375-305F14D3C6AA}" presName="linear" presStyleCnt="0">
        <dgm:presLayoutVars>
          <dgm:dir/>
          <dgm:animLvl val="lvl"/>
          <dgm:resizeHandles val="exact"/>
        </dgm:presLayoutVars>
      </dgm:prSet>
      <dgm:spPr/>
    </dgm:pt>
    <dgm:pt modelId="{5AE43E1A-2BEC-4935-8A2F-557EA5E8F47B}" type="pres">
      <dgm:prSet presAssocID="{69125F0F-A236-4EEF-84E2-B8D0511E65DE}" presName="parentLin" presStyleCnt="0"/>
      <dgm:spPr/>
    </dgm:pt>
    <dgm:pt modelId="{38C4F746-EE6F-4648-BA20-34208C701E80}" type="pres">
      <dgm:prSet presAssocID="{69125F0F-A236-4EEF-84E2-B8D0511E65DE}" presName="parentLeftMargin" presStyleLbl="node1" presStyleIdx="0" presStyleCnt="3"/>
      <dgm:spPr/>
    </dgm:pt>
    <dgm:pt modelId="{5D08FD38-4472-433D-9F69-6356D75F437B}" type="pres">
      <dgm:prSet presAssocID="{69125F0F-A236-4EEF-84E2-B8D0511E65DE}" presName="parentText" presStyleLbl="node1" presStyleIdx="0" presStyleCnt="3" custScaleX="104640" custScaleY="89583" custLinFactNeighborX="13261" custLinFactNeighborY="-914">
        <dgm:presLayoutVars>
          <dgm:chMax val="0"/>
          <dgm:bulletEnabled val="1"/>
        </dgm:presLayoutVars>
      </dgm:prSet>
      <dgm:spPr/>
    </dgm:pt>
    <dgm:pt modelId="{CCE57D0D-E607-472E-BFE5-27A80868EB14}" type="pres">
      <dgm:prSet presAssocID="{69125F0F-A236-4EEF-84E2-B8D0511E65DE}" presName="negativeSpace" presStyleCnt="0"/>
      <dgm:spPr/>
    </dgm:pt>
    <dgm:pt modelId="{F5383770-B8A9-4FE8-9685-63D84D0719B2}" type="pres">
      <dgm:prSet presAssocID="{69125F0F-A236-4EEF-84E2-B8D0511E65DE}" presName="childText" presStyleLbl="conFgAcc1" presStyleIdx="0" presStyleCnt="3">
        <dgm:presLayoutVars>
          <dgm:bulletEnabled val="1"/>
        </dgm:presLayoutVars>
      </dgm:prSet>
      <dgm:spPr/>
    </dgm:pt>
    <dgm:pt modelId="{8CC67F62-1349-41A4-B646-62D1ACC18D8A}" type="pres">
      <dgm:prSet presAssocID="{C458075F-E3D8-49EC-BE84-7F8F7E8854B1}" presName="spaceBetweenRectangles" presStyleCnt="0"/>
      <dgm:spPr/>
    </dgm:pt>
    <dgm:pt modelId="{569B30C1-D8B8-482E-A43F-7EDC76C9E0DD}" type="pres">
      <dgm:prSet presAssocID="{323DDEAD-B0F6-44C8-956E-C3E8E32E2C70}" presName="parentLin" presStyleCnt="0"/>
      <dgm:spPr/>
    </dgm:pt>
    <dgm:pt modelId="{03BA703A-2BAF-4599-BAE0-5C3DC978006D}" type="pres">
      <dgm:prSet presAssocID="{323DDEAD-B0F6-44C8-956E-C3E8E32E2C70}" presName="parentLeftMargin" presStyleLbl="node1" presStyleIdx="0" presStyleCnt="3"/>
      <dgm:spPr/>
    </dgm:pt>
    <dgm:pt modelId="{F7E63770-7B0C-4EA0-9975-7762284C9E27}" type="pres">
      <dgm:prSet presAssocID="{323DDEAD-B0F6-44C8-956E-C3E8E32E2C70}" presName="parentText" presStyleLbl="node1" presStyleIdx="1" presStyleCnt="3" custScaleX="126384" custScaleY="112859" custLinFactNeighborX="6607" custLinFactNeighborY="3785">
        <dgm:presLayoutVars>
          <dgm:chMax val="0"/>
          <dgm:bulletEnabled val="1"/>
        </dgm:presLayoutVars>
      </dgm:prSet>
      <dgm:spPr/>
    </dgm:pt>
    <dgm:pt modelId="{EF909645-E428-4966-8356-A46CA7B02F56}" type="pres">
      <dgm:prSet presAssocID="{323DDEAD-B0F6-44C8-956E-C3E8E32E2C70}" presName="negativeSpace" presStyleCnt="0"/>
      <dgm:spPr/>
    </dgm:pt>
    <dgm:pt modelId="{1E09D40A-528E-4541-9E02-C9454D643CD7}" type="pres">
      <dgm:prSet presAssocID="{323DDEAD-B0F6-44C8-956E-C3E8E32E2C70}" presName="childText" presStyleLbl="conFgAcc1" presStyleIdx="1" presStyleCnt="3">
        <dgm:presLayoutVars>
          <dgm:bulletEnabled val="1"/>
        </dgm:presLayoutVars>
      </dgm:prSet>
      <dgm:spPr/>
    </dgm:pt>
    <dgm:pt modelId="{F7EA33F7-55B4-4C0C-952E-3578575B68D3}" type="pres">
      <dgm:prSet presAssocID="{B3CECCB7-EB07-4A39-AE9F-A3B7EE08D535}" presName="spaceBetweenRectangles" presStyleCnt="0"/>
      <dgm:spPr/>
    </dgm:pt>
    <dgm:pt modelId="{21CF2EF2-102C-44E2-A0D8-6F8E0B608D7D}" type="pres">
      <dgm:prSet presAssocID="{02E2297F-8595-4386-B919-5AFCDB1B809F}" presName="parentLin" presStyleCnt="0"/>
      <dgm:spPr/>
    </dgm:pt>
    <dgm:pt modelId="{5E23D8EE-412B-4D50-90FB-5FA18546B790}" type="pres">
      <dgm:prSet presAssocID="{02E2297F-8595-4386-B919-5AFCDB1B809F}" presName="parentLeftMargin" presStyleLbl="node1" presStyleIdx="1" presStyleCnt="3"/>
      <dgm:spPr/>
    </dgm:pt>
    <dgm:pt modelId="{8A6AEDA8-48B2-4828-BF37-97554B40A342}" type="pres">
      <dgm:prSet presAssocID="{02E2297F-8595-4386-B919-5AFCDB1B809F}" presName="parentText" presStyleLbl="node1" presStyleIdx="2" presStyleCnt="3" custScaleX="136641" custScaleY="122936">
        <dgm:presLayoutVars>
          <dgm:chMax val="0"/>
          <dgm:bulletEnabled val="1"/>
        </dgm:presLayoutVars>
      </dgm:prSet>
      <dgm:spPr/>
    </dgm:pt>
    <dgm:pt modelId="{5E197AD2-DFF4-4912-8FEA-6EEFF13E17C4}" type="pres">
      <dgm:prSet presAssocID="{02E2297F-8595-4386-B919-5AFCDB1B809F}" presName="negativeSpace" presStyleCnt="0"/>
      <dgm:spPr/>
    </dgm:pt>
    <dgm:pt modelId="{A6351811-FDF8-48C8-9782-DA8C4C06FEC6}" type="pres">
      <dgm:prSet presAssocID="{02E2297F-8595-4386-B919-5AFCDB1B809F}" presName="childText" presStyleLbl="conFgAcc1" presStyleIdx="2" presStyleCnt="3">
        <dgm:presLayoutVars>
          <dgm:bulletEnabled val="1"/>
        </dgm:presLayoutVars>
      </dgm:prSet>
      <dgm:spPr/>
    </dgm:pt>
  </dgm:ptLst>
  <dgm:cxnLst>
    <dgm:cxn modelId="{AC4CDC18-D8D4-4647-91D4-FC6B9B5369AA}" srcId="{ACC32311-F777-4669-A375-305F14D3C6AA}" destId="{323DDEAD-B0F6-44C8-956E-C3E8E32E2C70}" srcOrd="1" destOrd="0" parTransId="{4AE71BEE-F788-4FCE-89DE-E29A70DD02A0}" sibTransId="{B3CECCB7-EB07-4A39-AE9F-A3B7EE08D535}"/>
    <dgm:cxn modelId="{80B3323B-80A8-4497-8E3F-ADCD9287F023}" srcId="{ACC32311-F777-4669-A375-305F14D3C6AA}" destId="{69125F0F-A236-4EEF-84E2-B8D0511E65DE}" srcOrd="0" destOrd="0" parTransId="{48E70B7F-8B35-436C-9748-2FB5F0308EEC}" sibTransId="{C458075F-E3D8-49EC-BE84-7F8F7E8854B1}"/>
    <dgm:cxn modelId="{E109665D-50E4-4334-8F4B-7F7C72C5E5D3}" type="presOf" srcId="{02E2297F-8595-4386-B919-5AFCDB1B809F}" destId="{8A6AEDA8-48B2-4828-BF37-97554B40A342}" srcOrd="1" destOrd="0" presId="urn:microsoft.com/office/officeart/2005/8/layout/list1"/>
    <dgm:cxn modelId="{054B5E7A-1901-4CF7-A562-3DB3D7077F87}" type="presOf" srcId="{ACC32311-F777-4669-A375-305F14D3C6AA}" destId="{0D62BCE5-8902-40D7-AD2E-D95BE8AED36F}" srcOrd="0" destOrd="0" presId="urn:microsoft.com/office/officeart/2005/8/layout/list1"/>
    <dgm:cxn modelId="{862E2B89-3385-4109-82A3-069E7DF46AFE}" type="presOf" srcId="{02E2297F-8595-4386-B919-5AFCDB1B809F}" destId="{5E23D8EE-412B-4D50-90FB-5FA18546B790}" srcOrd="0" destOrd="0" presId="urn:microsoft.com/office/officeart/2005/8/layout/list1"/>
    <dgm:cxn modelId="{E5723D98-442B-4C06-87CF-CA6C0FAC59D6}" type="presOf" srcId="{69125F0F-A236-4EEF-84E2-B8D0511E65DE}" destId="{5D08FD38-4472-433D-9F69-6356D75F437B}" srcOrd="1" destOrd="0" presId="urn:microsoft.com/office/officeart/2005/8/layout/list1"/>
    <dgm:cxn modelId="{ADCA6AAC-DD2B-4687-AD36-3F7D50A1644F}" type="presOf" srcId="{323DDEAD-B0F6-44C8-956E-C3E8E32E2C70}" destId="{03BA703A-2BAF-4599-BAE0-5C3DC978006D}" srcOrd="0" destOrd="0" presId="urn:microsoft.com/office/officeart/2005/8/layout/list1"/>
    <dgm:cxn modelId="{6E96CFC3-14D7-40DD-BEF6-B5B1E85FD316}" type="presOf" srcId="{323DDEAD-B0F6-44C8-956E-C3E8E32E2C70}" destId="{F7E63770-7B0C-4EA0-9975-7762284C9E27}" srcOrd="1" destOrd="0" presId="urn:microsoft.com/office/officeart/2005/8/layout/list1"/>
    <dgm:cxn modelId="{3CA06DE2-957B-4F7D-9FB6-F1460BB6856E}" srcId="{ACC32311-F777-4669-A375-305F14D3C6AA}" destId="{02E2297F-8595-4386-B919-5AFCDB1B809F}" srcOrd="2" destOrd="0" parTransId="{728386A6-6024-446F-863A-0B6743A0507F}" sibTransId="{1E2C1690-5DD1-45A5-8CD0-1690EBF4330A}"/>
    <dgm:cxn modelId="{CFD633F9-D28C-4EC2-B277-3F7EB9C99F1B}" type="presOf" srcId="{69125F0F-A236-4EEF-84E2-B8D0511E65DE}" destId="{38C4F746-EE6F-4648-BA20-34208C701E80}" srcOrd="0" destOrd="0" presId="urn:microsoft.com/office/officeart/2005/8/layout/list1"/>
    <dgm:cxn modelId="{522B2058-E7F2-48C9-AD46-6A72B907A689}" type="presParOf" srcId="{0D62BCE5-8902-40D7-AD2E-D95BE8AED36F}" destId="{5AE43E1A-2BEC-4935-8A2F-557EA5E8F47B}" srcOrd="0" destOrd="0" presId="urn:microsoft.com/office/officeart/2005/8/layout/list1"/>
    <dgm:cxn modelId="{AD9111E5-9286-4141-8DB9-6729137905FE}" type="presParOf" srcId="{5AE43E1A-2BEC-4935-8A2F-557EA5E8F47B}" destId="{38C4F746-EE6F-4648-BA20-34208C701E80}" srcOrd="0" destOrd="0" presId="urn:microsoft.com/office/officeart/2005/8/layout/list1"/>
    <dgm:cxn modelId="{AFF0CDB1-0BF8-4456-93A0-0120E6296754}" type="presParOf" srcId="{5AE43E1A-2BEC-4935-8A2F-557EA5E8F47B}" destId="{5D08FD38-4472-433D-9F69-6356D75F437B}" srcOrd="1" destOrd="0" presId="urn:microsoft.com/office/officeart/2005/8/layout/list1"/>
    <dgm:cxn modelId="{21EA2222-24AC-45E2-8619-E89F82EA0F9F}" type="presParOf" srcId="{0D62BCE5-8902-40D7-AD2E-D95BE8AED36F}" destId="{CCE57D0D-E607-472E-BFE5-27A80868EB14}" srcOrd="1" destOrd="0" presId="urn:microsoft.com/office/officeart/2005/8/layout/list1"/>
    <dgm:cxn modelId="{F269A5DF-13A5-4DEE-A1CE-A0F60853F356}" type="presParOf" srcId="{0D62BCE5-8902-40D7-AD2E-D95BE8AED36F}" destId="{F5383770-B8A9-4FE8-9685-63D84D0719B2}" srcOrd="2" destOrd="0" presId="urn:microsoft.com/office/officeart/2005/8/layout/list1"/>
    <dgm:cxn modelId="{B9E96383-F93C-49A0-9D1B-BE4F54905F88}" type="presParOf" srcId="{0D62BCE5-8902-40D7-AD2E-D95BE8AED36F}" destId="{8CC67F62-1349-41A4-B646-62D1ACC18D8A}" srcOrd="3" destOrd="0" presId="urn:microsoft.com/office/officeart/2005/8/layout/list1"/>
    <dgm:cxn modelId="{61E68C85-1DA4-4F7E-A29C-DE7A816B08CE}" type="presParOf" srcId="{0D62BCE5-8902-40D7-AD2E-D95BE8AED36F}" destId="{569B30C1-D8B8-482E-A43F-7EDC76C9E0DD}" srcOrd="4" destOrd="0" presId="urn:microsoft.com/office/officeart/2005/8/layout/list1"/>
    <dgm:cxn modelId="{9BC4EA77-BFCA-441F-A54E-242CEA7AD92B}" type="presParOf" srcId="{569B30C1-D8B8-482E-A43F-7EDC76C9E0DD}" destId="{03BA703A-2BAF-4599-BAE0-5C3DC978006D}" srcOrd="0" destOrd="0" presId="urn:microsoft.com/office/officeart/2005/8/layout/list1"/>
    <dgm:cxn modelId="{A565A81E-C442-4285-BADD-73BFC4F3D37B}" type="presParOf" srcId="{569B30C1-D8B8-482E-A43F-7EDC76C9E0DD}" destId="{F7E63770-7B0C-4EA0-9975-7762284C9E27}" srcOrd="1" destOrd="0" presId="urn:microsoft.com/office/officeart/2005/8/layout/list1"/>
    <dgm:cxn modelId="{D6D8D11C-87E7-4922-B6B5-FDEF9EC93779}" type="presParOf" srcId="{0D62BCE5-8902-40D7-AD2E-D95BE8AED36F}" destId="{EF909645-E428-4966-8356-A46CA7B02F56}" srcOrd="5" destOrd="0" presId="urn:microsoft.com/office/officeart/2005/8/layout/list1"/>
    <dgm:cxn modelId="{7430B0C7-6BE1-484B-88E0-7325212EB6BB}" type="presParOf" srcId="{0D62BCE5-8902-40D7-AD2E-D95BE8AED36F}" destId="{1E09D40A-528E-4541-9E02-C9454D643CD7}" srcOrd="6" destOrd="0" presId="urn:microsoft.com/office/officeart/2005/8/layout/list1"/>
    <dgm:cxn modelId="{43A1AE90-DD20-401C-9511-7F7786E7D818}" type="presParOf" srcId="{0D62BCE5-8902-40D7-AD2E-D95BE8AED36F}" destId="{F7EA33F7-55B4-4C0C-952E-3578575B68D3}" srcOrd="7" destOrd="0" presId="urn:microsoft.com/office/officeart/2005/8/layout/list1"/>
    <dgm:cxn modelId="{BAD7B473-5864-4BB8-BD0C-7D40404116BE}" type="presParOf" srcId="{0D62BCE5-8902-40D7-AD2E-D95BE8AED36F}" destId="{21CF2EF2-102C-44E2-A0D8-6F8E0B608D7D}" srcOrd="8" destOrd="0" presId="urn:microsoft.com/office/officeart/2005/8/layout/list1"/>
    <dgm:cxn modelId="{74AD54BE-9E7E-48B7-9531-56349986AABC}" type="presParOf" srcId="{21CF2EF2-102C-44E2-A0D8-6F8E0B608D7D}" destId="{5E23D8EE-412B-4D50-90FB-5FA18546B790}" srcOrd="0" destOrd="0" presId="urn:microsoft.com/office/officeart/2005/8/layout/list1"/>
    <dgm:cxn modelId="{609A6D39-5206-45B9-973A-CF2B54DD7469}" type="presParOf" srcId="{21CF2EF2-102C-44E2-A0D8-6F8E0B608D7D}" destId="{8A6AEDA8-48B2-4828-BF37-97554B40A342}" srcOrd="1" destOrd="0" presId="urn:microsoft.com/office/officeart/2005/8/layout/list1"/>
    <dgm:cxn modelId="{B88EC9A6-6005-41A8-9478-591C0C3965D4}" type="presParOf" srcId="{0D62BCE5-8902-40D7-AD2E-D95BE8AED36F}" destId="{5E197AD2-DFF4-4912-8FEA-6EEFF13E17C4}" srcOrd="9" destOrd="0" presId="urn:microsoft.com/office/officeart/2005/8/layout/list1"/>
    <dgm:cxn modelId="{912CA105-730F-4EE4-BA80-F2DBCC7E2235}" type="presParOf" srcId="{0D62BCE5-8902-40D7-AD2E-D95BE8AED36F}" destId="{A6351811-FDF8-48C8-9782-DA8C4C06FEC6}" srcOrd="1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2224D34-231D-48D0-9C87-7820D637096E}">
      <dsp:nvSpPr>
        <dsp:cNvPr id="0" name=""/>
        <dsp:cNvSpPr/>
      </dsp:nvSpPr>
      <dsp:spPr>
        <a:xfrm rot="5400000">
          <a:off x="-252814" y="253390"/>
          <a:ext cx="1685428" cy="1179800"/>
        </a:xfrm>
        <a:prstGeom prst="chevron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955" tIns="20955" rIns="20955" bIns="20955" numCol="1" spcCol="1270" anchor="ctr" anchorCtr="0">
          <a:noAutofit/>
        </a:bodyPr>
        <a:lstStyle/>
        <a:p>
          <a:pPr marL="0" lvl="0" indent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3300" kern="1200" dirty="0"/>
            <a:t> </a:t>
          </a:r>
        </a:p>
      </dsp:txBody>
      <dsp:txXfrm rot="-5400000">
        <a:off x="0" y="590476"/>
        <a:ext cx="1179800" cy="505628"/>
      </dsp:txXfrm>
    </dsp:sp>
    <dsp:sp modelId="{7D06A4D8-50E7-4725-89F1-2222F554B95D}">
      <dsp:nvSpPr>
        <dsp:cNvPr id="0" name=""/>
        <dsp:cNvSpPr/>
      </dsp:nvSpPr>
      <dsp:spPr>
        <a:xfrm rot="5400000">
          <a:off x="5528535" y="-4348159"/>
          <a:ext cx="1095528" cy="9792999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0472" tIns="19685" rIns="19685" bIns="19685" numCol="1" spcCol="1270" anchor="ctr" anchorCtr="0">
          <a:noAutofit/>
        </a:bodyPr>
        <a:lstStyle/>
        <a:p>
          <a:pPr marL="285750" lvl="1" indent="-285750" algn="l" defTabSz="1377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u-RU" sz="3100" kern="1200" dirty="0">
              <a:latin typeface="Futura Md BT"/>
            </a:rPr>
            <a:t>Получение урожая круглый год</a:t>
          </a:r>
        </a:p>
        <a:p>
          <a:pPr marL="285750" lvl="1" indent="-285750" algn="l" defTabSz="1377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u-RU" sz="3100" kern="1200" dirty="0">
              <a:latin typeface="Futura Md BT"/>
            </a:rPr>
            <a:t>1 кг семян </a:t>
          </a:r>
          <a:r>
            <a:rPr lang="ru-RU" sz="3100" kern="1200" dirty="0">
              <a:latin typeface="Futura Md BT"/>
              <a:cs typeface="Times New Roman" panose="02020603050405020304" pitchFamily="18" charset="0"/>
            </a:rPr>
            <a:t>→ 7 кг зеленого корма</a:t>
          </a:r>
          <a:endParaRPr lang="ru-RU" sz="3100" kern="1200" dirty="0">
            <a:latin typeface="Futura Md BT"/>
          </a:endParaRPr>
        </a:p>
      </dsp:txBody>
      <dsp:txXfrm rot="-5400000">
        <a:off x="1179800" y="54055"/>
        <a:ext cx="9739520" cy="988570"/>
      </dsp:txXfrm>
    </dsp:sp>
    <dsp:sp modelId="{EA8C8342-4850-45D5-807D-AD0A2B11E89A}">
      <dsp:nvSpPr>
        <dsp:cNvPr id="0" name=""/>
        <dsp:cNvSpPr/>
      </dsp:nvSpPr>
      <dsp:spPr>
        <a:xfrm rot="5400000">
          <a:off x="-252814" y="1745524"/>
          <a:ext cx="1685428" cy="1179800"/>
        </a:xfrm>
        <a:prstGeom prst="chevron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955" tIns="20955" rIns="20955" bIns="20955" numCol="1" spcCol="1270" anchor="ctr" anchorCtr="0">
          <a:noAutofit/>
        </a:bodyPr>
        <a:lstStyle/>
        <a:p>
          <a:pPr marL="0" lvl="0" indent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3300" kern="1200" dirty="0"/>
            <a:t> </a:t>
          </a:r>
        </a:p>
      </dsp:txBody>
      <dsp:txXfrm rot="-5400000">
        <a:off x="0" y="2082610"/>
        <a:ext cx="1179800" cy="505628"/>
      </dsp:txXfrm>
    </dsp:sp>
    <dsp:sp modelId="{6C83E608-D3DD-44B2-8603-8C54161AE3F2}">
      <dsp:nvSpPr>
        <dsp:cNvPr id="0" name=""/>
        <dsp:cNvSpPr/>
      </dsp:nvSpPr>
      <dsp:spPr>
        <a:xfrm rot="5400000">
          <a:off x="5528535" y="-2856024"/>
          <a:ext cx="1095528" cy="9792999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0472" tIns="19685" rIns="19685" bIns="19685" numCol="1" spcCol="1270" anchor="ctr" anchorCtr="0">
          <a:noAutofit/>
        </a:bodyPr>
        <a:lstStyle/>
        <a:p>
          <a:pPr marL="285750" lvl="1" indent="-285750" algn="l" defTabSz="1377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u-RU" sz="3100" kern="1200" dirty="0">
              <a:latin typeface="Futura Md BT"/>
            </a:rPr>
            <a:t>Экономически более выгодно, чем закупка готовых кормов</a:t>
          </a:r>
        </a:p>
      </dsp:txBody>
      <dsp:txXfrm rot="-5400000">
        <a:off x="1179800" y="1546190"/>
        <a:ext cx="9739520" cy="988570"/>
      </dsp:txXfrm>
    </dsp:sp>
    <dsp:sp modelId="{3E015D79-857F-41F8-AE7E-32ED0B1CEF6B}">
      <dsp:nvSpPr>
        <dsp:cNvPr id="0" name=""/>
        <dsp:cNvSpPr/>
      </dsp:nvSpPr>
      <dsp:spPr>
        <a:xfrm rot="5400000">
          <a:off x="-252814" y="3237659"/>
          <a:ext cx="1685428" cy="1179800"/>
        </a:xfrm>
        <a:prstGeom prst="chevron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955" tIns="20955" rIns="20955" bIns="20955" numCol="1" spcCol="1270" anchor="ctr" anchorCtr="0">
          <a:noAutofit/>
        </a:bodyPr>
        <a:lstStyle/>
        <a:p>
          <a:pPr marL="0" lvl="0" indent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3300" kern="1200" dirty="0"/>
            <a:t> </a:t>
          </a:r>
        </a:p>
      </dsp:txBody>
      <dsp:txXfrm rot="-5400000">
        <a:off x="0" y="3574745"/>
        <a:ext cx="1179800" cy="505628"/>
      </dsp:txXfrm>
    </dsp:sp>
    <dsp:sp modelId="{70C443EA-6C78-4ADE-815D-B158427DB799}">
      <dsp:nvSpPr>
        <dsp:cNvPr id="0" name=""/>
        <dsp:cNvSpPr/>
      </dsp:nvSpPr>
      <dsp:spPr>
        <a:xfrm rot="5400000">
          <a:off x="5528535" y="-1363890"/>
          <a:ext cx="1095528" cy="9792999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0472" tIns="19685" rIns="19685" bIns="19685" numCol="1" spcCol="1270" anchor="ctr" anchorCtr="0">
          <a:noAutofit/>
        </a:bodyPr>
        <a:lstStyle/>
        <a:p>
          <a:pPr marL="285750" lvl="1" indent="-285750" algn="l" defTabSz="1377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u-RU" sz="3100" kern="1200" dirty="0">
              <a:latin typeface="Futura Md BT"/>
            </a:rPr>
            <a:t>Исключение из рациона дорогих добавок</a:t>
          </a:r>
        </a:p>
        <a:p>
          <a:pPr marL="285750" lvl="1" indent="-285750" algn="l" defTabSz="1377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u-RU" sz="3100" kern="1200" dirty="0">
              <a:latin typeface="Futura Md BT"/>
            </a:rPr>
            <a:t>Повышение иммунитета животных</a:t>
          </a:r>
        </a:p>
      </dsp:txBody>
      <dsp:txXfrm rot="-5400000">
        <a:off x="1179800" y="3038324"/>
        <a:ext cx="9739520" cy="98857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5383770-B8A9-4FE8-9685-63D84D0719B2}">
      <dsp:nvSpPr>
        <dsp:cNvPr id="0" name=""/>
        <dsp:cNvSpPr/>
      </dsp:nvSpPr>
      <dsp:spPr>
        <a:xfrm>
          <a:off x="0" y="490140"/>
          <a:ext cx="11216782" cy="10332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D08FD38-4472-433D-9F69-6356D75F437B}">
      <dsp:nvSpPr>
        <dsp:cNvPr id="0" name=""/>
        <dsp:cNvSpPr/>
      </dsp:nvSpPr>
      <dsp:spPr>
        <a:xfrm>
          <a:off x="635211" y="0"/>
          <a:ext cx="8216068" cy="1084240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296777" tIns="0" rIns="296777" bIns="0" numCol="1" spcCol="1270" anchor="ctr" anchorCtr="0">
          <a:noAutofit/>
        </a:bodyPr>
        <a:lstStyle/>
        <a:p>
          <a:pPr marL="0" lvl="0" indent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3200" kern="1200" dirty="0"/>
            <a:t>Оформление исследовательских проектов обучающимися Центра</a:t>
          </a:r>
        </a:p>
      </dsp:txBody>
      <dsp:txXfrm>
        <a:off x="688139" y="52928"/>
        <a:ext cx="8110212" cy="978384"/>
      </dsp:txXfrm>
    </dsp:sp>
    <dsp:sp modelId="{1E09D40A-528E-4541-9E02-C9454D643CD7}">
      <dsp:nvSpPr>
        <dsp:cNvPr id="0" name=""/>
        <dsp:cNvSpPr/>
      </dsp:nvSpPr>
      <dsp:spPr>
        <a:xfrm>
          <a:off x="0" y="2505536"/>
          <a:ext cx="11216782" cy="10332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7E63770-7B0C-4EA0-9975-7762284C9E27}">
      <dsp:nvSpPr>
        <dsp:cNvPr id="0" name=""/>
        <dsp:cNvSpPr/>
      </dsp:nvSpPr>
      <dsp:spPr>
        <a:xfrm>
          <a:off x="597893" y="1790551"/>
          <a:ext cx="9923352" cy="1365955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296777" tIns="0" rIns="296777" bIns="0" numCol="1" spcCol="1270" anchor="ctr" anchorCtr="0">
          <a:noAutofit/>
        </a:bodyPr>
        <a:lstStyle/>
        <a:p>
          <a:pPr marL="0" lvl="0" indent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3200" kern="1200" dirty="0"/>
            <a:t>Корм для животных (круглогодично)</a:t>
          </a:r>
        </a:p>
      </dsp:txBody>
      <dsp:txXfrm>
        <a:off x="664573" y="1857231"/>
        <a:ext cx="9789992" cy="1232595"/>
      </dsp:txXfrm>
    </dsp:sp>
    <dsp:sp modelId="{A6351811-FDF8-48C8-9782-DA8C4C06FEC6}">
      <dsp:nvSpPr>
        <dsp:cNvPr id="0" name=""/>
        <dsp:cNvSpPr/>
      </dsp:nvSpPr>
      <dsp:spPr>
        <a:xfrm>
          <a:off x="0" y="4642895"/>
          <a:ext cx="11216782" cy="10332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A6AEDA8-48B2-4828-BF37-97554B40A342}">
      <dsp:nvSpPr>
        <dsp:cNvPr id="0" name=""/>
        <dsp:cNvSpPr/>
      </dsp:nvSpPr>
      <dsp:spPr>
        <a:xfrm>
          <a:off x="557005" y="3760136"/>
          <a:ext cx="10655365" cy="1487918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296777" tIns="0" rIns="296777" bIns="0" numCol="1" spcCol="1270" anchor="ctr" anchorCtr="0">
          <a:noAutofit/>
        </a:bodyPr>
        <a:lstStyle/>
        <a:p>
          <a:pPr marL="0" lvl="0" indent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3200" kern="1200" dirty="0"/>
            <a:t>Методические рекомендации по использованию данной методики по выращиванию растений</a:t>
          </a:r>
        </a:p>
      </dsp:txBody>
      <dsp:txXfrm>
        <a:off x="629639" y="3832770"/>
        <a:ext cx="10510097" cy="134265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3DE370-B741-4635-8234-3936B4EF3560}" type="datetimeFigureOut">
              <a:rPr lang="en-US" smtClean="0"/>
              <a:t>11/18/2020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0220D2-2B1F-465A-8FD7-18E40B2E272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3DE370-B741-4635-8234-3936B4EF3560}" type="datetimeFigureOut">
              <a:rPr lang="en-US" smtClean="0"/>
              <a:t>11/18/2020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0220D2-2B1F-465A-8FD7-18E40B2E272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3DE370-B741-4635-8234-3936B4EF3560}" type="datetimeFigureOut">
              <a:rPr lang="en-US" smtClean="0"/>
              <a:t>11/18/2020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0220D2-2B1F-465A-8FD7-18E40B2E272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3DE370-B741-4635-8234-3936B4EF3560}" type="datetimeFigureOut">
              <a:rPr lang="en-US" smtClean="0"/>
              <a:t>11/18/2020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0220D2-2B1F-465A-8FD7-18E40B2E272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3DE370-B741-4635-8234-3936B4EF3560}" type="datetimeFigureOut">
              <a:rPr lang="en-US" smtClean="0"/>
              <a:t>11/18/2020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0220D2-2B1F-465A-8FD7-18E40B2E272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3DE370-B741-4635-8234-3936B4EF3560}" type="datetimeFigureOut">
              <a:rPr lang="en-US" smtClean="0"/>
              <a:t>11/18/2020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0220D2-2B1F-465A-8FD7-18E40B2E272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3DE370-B741-4635-8234-3936B4EF3560}" type="datetimeFigureOut">
              <a:rPr lang="en-US" smtClean="0"/>
              <a:t>11/18/2020</a:t>
            </a:fld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0220D2-2B1F-465A-8FD7-18E40B2E272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3DE370-B741-4635-8234-3936B4EF3560}" type="datetimeFigureOut">
              <a:rPr lang="en-US" smtClean="0"/>
              <a:t>11/18/2020</a:t>
            </a:fld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0220D2-2B1F-465A-8FD7-18E40B2E272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3DE370-B741-4635-8234-3936B4EF3560}" type="datetimeFigureOut">
              <a:rPr lang="en-US" smtClean="0"/>
              <a:t>11/18/2020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0220D2-2B1F-465A-8FD7-18E40B2E272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3DE370-B741-4635-8234-3936B4EF3560}" type="datetimeFigureOut">
              <a:rPr lang="en-US" smtClean="0"/>
              <a:t>11/18/2020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0220D2-2B1F-465A-8FD7-18E40B2E272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3DE370-B741-4635-8234-3936B4EF3560}" type="datetimeFigureOut">
              <a:rPr lang="en-US" smtClean="0"/>
              <a:t>11/18/2020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0220D2-2B1F-465A-8FD7-18E40B2E272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3DE370-B741-4635-8234-3936B4EF3560}" type="datetimeFigureOut">
              <a:rPr lang="en-US" smtClean="0"/>
              <a:t>11/18/2020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220D2-2B1F-465A-8FD7-18E40B2E272E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67608" y="1124744"/>
            <a:ext cx="9361040" cy="1368152"/>
          </a:xfrm>
          <a:solidFill>
            <a:srgbClr val="92D050"/>
          </a:solidFill>
          <a:ln>
            <a:solidFill>
              <a:schemeClr val="accent3">
                <a:lumMod val="50000"/>
              </a:schemeClr>
            </a:solidFill>
          </a:ln>
        </p:spPr>
        <p:txBody>
          <a:bodyPr>
            <a:normAutofit fontScale="90000"/>
          </a:bodyPr>
          <a:lstStyle/>
          <a:p>
            <a:pPr algn="r"/>
            <a:r>
              <a:rPr lang="ru-RU" dirty="0">
                <a:solidFill>
                  <a:schemeClr val="bg1"/>
                </a:solidFill>
                <a:latin typeface="Futura Md BT" pitchFamily="34" charset="0"/>
              </a:rPr>
              <a:t>Гидропоника для производства зеленых кормов</a:t>
            </a:r>
            <a:endParaRPr lang="en-US" dirty="0">
              <a:solidFill>
                <a:schemeClr val="bg1"/>
              </a:solidFill>
              <a:latin typeface="Futura Md BT" pitchFamily="34" charset="0"/>
            </a:endParaRPr>
          </a:p>
        </p:txBody>
      </p:sp>
      <p:sp>
        <p:nvSpPr>
          <p:cNvPr id="5" name="Подзаголовок 4">
            <a:extLst>
              <a:ext uri="{FF2B5EF4-FFF2-40B4-BE49-F238E27FC236}">
                <a16:creationId xmlns:a16="http://schemas.microsoft.com/office/drawing/2014/main" id="{82AC6FCC-3877-49C7-ACA1-D8A5516023C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231904" y="4869160"/>
            <a:ext cx="6806208" cy="1752600"/>
          </a:xfrm>
        </p:spPr>
        <p:txBody>
          <a:bodyPr/>
          <a:lstStyle/>
          <a:p>
            <a:r>
              <a:rPr lang="ru-RU" dirty="0">
                <a:solidFill>
                  <a:schemeClr val="accent3">
                    <a:lumMod val="20000"/>
                    <a:lumOff val="80000"/>
                  </a:schemeClr>
                </a:solidFill>
              </a:rPr>
              <a:t>Центр изучения естественных и технических наук «Академия открытий»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71464" y="125760"/>
            <a:ext cx="7178588" cy="1143000"/>
          </a:xfrm>
        </p:spPr>
        <p:txBody>
          <a:bodyPr>
            <a:noAutofit/>
          </a:bodyPr>
          <a:lstStyle/>
          <a:p>
            <a:pPr marL="342900" lvl="0" indent="-342900" algn="just">
              <a:lnSpc>
                <a:spcPct val="150000"/>
              </a:lnSpc>
              <a:buFont typeface="+mj-lt"/>
              <a:buAutoNum type="arabicPeriod"/>
              <a:tabLst>
                <a:tab pos="630555" algn="l"/>
              </a:tabLst>
            </a:pPr>
            <a:r>
              <a:rPr lang="ru-RU" sz="2800" b="1" dirty="0">
                <a:solidFill>
                  <a:schemeClr val="accent3">
                    <a:lumMod val="75000"/>
                  </a:schemeClr>
                </a:solidFill>
                <a:effectLst/>
                <a:latin typeface="PT Astra Serif"/>
                <a:ea typeface="Times New Roman" panose="02020603050405020304" pitchFamily="18" charset="0"/>
                <a:cs typeface="Times New Roman" panose="02020603050405020304" pitchFamily="18" charset="0"/>
              </a:rPr>
              <a:t>Значимость решаемой проблемы</a:t>
            </a:r>
            <a:endParaRPr lang="ru-RU" sz="2800" dirty="0">
              <a:solidFill>
                <a:schemeClr val="accent3">
                  <a:lumMod val="75000"/>
                </a:schemeClr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269CA1E-7012-44F7-AE32-BFB4AB17143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27448" y="985132"/>
            <a:ext cx="9446840" cy="3024336"/>
          </a:xfrm>
        </p:spPr>
        <p:txBody>
          <a:bodyPr>
            <a:normAutofit/>
          </a:bodyPr>
          <a:lstStyle/>
          <a:p>
            <a:pPr marL="0" indent="0" algn="just">
              <a:lnSpc>
                <a:spcPct val="150000"/>
              </a:lnSpc>
              <a:buNone/>
            </a:pPr>
            <a:r>
              <a:rPr lang="ru-RU" sz="1800" dirty="0">
                <a:solidFill>
                  <a:schemeClr val="accent3">
                    <a:lumMod val="75000"/>
                  </a:schemeClr>
                </a:solidFill>
                <a:effectLst/>
                <a:latin typeface="PT Astra Serif"/>
                <a:ea typeface="Times New Roman" panose="02020603050405020304" pitchFamily="18" charset="0"/>
                <a:cs typeface="Times New Roman" panose="02020603050405020304" pitchFamily="18" charset="0"/>
              </a:rPr>
              <a:t>При Тазовском районном Доме творчества функционирует живой уголок с различными видами животных на базе Центра изучения естественных и технических наук «Академия открытий» (далее - Центр). Корма для животных поставляются готовыми, так как климатические условия Ямала не позволяют выращивать их в летнее время в открытом грунте. Отсутствие свежих кормов влияют на здоровье и продолжительность жизни животных. </a:t>
            </a:r>
            <a:endParaRPr lang="ru-RU" sz="1800" dirty="0">
              <a:solidFill>
                <a:schemeClr val="accent3">
                  <a:lumMod val="75000"/>
                </a:schemeClr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spcBef>
                <a:spcPct val="0"/>
              </a:spcBef>
              <a:buNone/>
            </a:pPr>
            <a:endParaRPr lang="ru-RU" dirty="0">
              <a:solidFill>
                <a:schemeClr val="accent3">
                  <a:lumMod val="50000"/>
                </a:schemeClr>
              </a:solidFill>
              <a:ea typeface="+mj-ea"/>
              <a:cs typeface="+mj-cs"/>
            </a:endParaRPr>
          </a:p>
        </p:txBody>
      </p:sp>
      <p:pic>
        <p:nvPicPr>
          <p:cNvPr id="7" name="Picture 2">
            <a:extLst>
              <a:ext uri="{FF2B5EF4-FFF2-40B4-BE49-F238E27FC236}">
                <a16:creationId xmlns:a16="http://schemas.microsoft.com/office/drawing/2014/main" id="{6B34375F-6D8F-4FA3-B610-68BF76C8D3C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360" y="3717032"/>
            <a:ext cx="4104456" cy="2735593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47A44630-467D-4415-A87A-622C3659418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15639" y="923693"/>
            <a:ext cx="5976664" cy="5169603"/>
          </a:xfrm>
          <a:gradFill flip="none" rotWithShape="1">
            <a:gsLst>
              <a:gs pos="0">
                <a:srgbClr val="92D050">
                  <a:tint val="66000"/>
                  <a:satMod val="160000"/>
                </a:srgbClr>
              </a:gs>
              <a:gs pos="50000">
                <a:srgbClr val="92D050">
                  <a:tint val="44500"/>
                  <a:satMod val="160000"/>
                </a:srgbClr>
              </a:gs>
              <a:gs pos="100000">
                <a:srgbClr val="92D050">
                  <a:tint val="23500"/>
                  <a:satMod val="160000"/>
                </a:srgbClr>
              </a:gs>
            </a:gsLst>
            <a:lin ang="5400000" scaled="1"/>
            <a:tileRect/>
          </a:gradFill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sz="2800" dirty="0">
                <a:solidFill>
                  <a:schemeClr val="accent3">
                    <a:lumMod val="50000"/>
                  </a:schemeClr>
                </a:solidFill>
                <a:effectLst/>
                <a:latin typeface="PT Astra Serif"/>
                <a:ea typeface="Times New Roman" panose="02020603050405020304" pitchFamily="18" charset="0"/>
                <a:cs typeface="Times New Roman" panose="02020603050405020304" pitchFamily="18" charset="0"/>
              </a:rPr>
              <a:t>В настоящее время существует эффективная технология получения свежего корма– выращивание растений в гидропонных установках. </a:t>
            </a:r>
            <a:r>
              <a:rPr lang="ru-RU" sz="2800" dirty="0">
                <a:solidFill>
                  <a:schemeClr val="accent3">
                    <a:lumMod val="50000"/>
                  </a:schemeClr>
                </a:solidFill>
                <a:effectLst/>
                <a:latin typeface="PT Astra Serif"/>
                <a:ea typeface="Calibri" panose="020F0502020204030204" pitchFamily="34" charset="0"/>
                <a:cs typeface="Times New Roman" panose="02020603050405020304" pitchFamily="18" charset="0"/>
              </a:rPr>
              <a:t>Для выращивания зеленых кормов предлагается использовать метод гидропоники, так как это кладезь макро- и микроэлементов, витаминов, необходимых животным, экологически чистая замена комбикорма. </a:t>
            </a:r>
            <a:endParaRPr lang="ru-RU" sz="4000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1028" name="Picture 4">
            <a:extLst>
              <a:ext uri="{FF2B5EF4-FFF2-40B4-BE49-F238E27FC236}">
                <a16:creationId xmlns:a16="http://schemas.microsoft.com/office/drawing/2014/main" id="{C95509ED-2BE2-4099-8427-B23437EA195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7406" y="2060848"/>
            <a:ext cx="4203904" cy="378904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3599E918-B049-49E5-AB5B-1C1B58A4AA1B}"/>
              </a:ext>
            </a:extLst>
          </p:cNvPr>
          <p:cNvSpPr txBox="1"/>
          <p:nvPr/>
        </p:nvSpPr>
        <p:spPr>
          <a:xfrm>
            <a:off x="2855640" y="-72964"/>
            <a:ext cx="6096000" cy="5795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  <a:tabLst>
                <a:tab pos="540385" algn="l"/>
              </a:tabLst>
            </a:pPr>
            <a:r>
              <a:rPr lang="ru-RU" sz="2400" b="1" dirty="0">
                <a:solidFill>
                  <a:schemeClr val="accent3">
                    <a:lumMod val="75000"/>
                  </a:schemeClr>
                </a:solidFill>
                <a:effectLst/>
                <a:latin typeface="PT Astra Serif"/>
                <a:ea typeface="Calibri" panose="020F0502020204030204" pitchFamily="34" charset="0"/>
                <a:cs typeface="Times New Roman" panose="02020603050405020304" pitchFamily="18" charset="0"/>
              </a:rPr>
              <a:t>2. Суть предлагаемого решения</a:t>
            </a:r>
            <a:endParaRPr lang="ru-RU" sz="2400" dirty="0">
              <a:solidFill>
                <a:schemeClr val="accent3">
                  <a:lumMod val="75000"/>
                </a:schemeClr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>
            <a:extLst>
              <a:ext uri="{FF2B5EF4-FFF2-40B4-BE49-F238E27FC236}">
                <a16:creationId xmlns:a16="http://schemas.microsoft.com/office/drawing/2014/main" id="{49E84EBC-AF6D-4341-8991-43D82DD6F34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Объект 2">
            <a:extLst>
              <a:ext uri="{FF2B5EF4-FFF2-40B4-BE49-F238E27FC236}">
                <a16:creationId xmlns:a16="http://schemas.microsoft.com/office/drawing/2014/main" id="{719FA2ED-74E4-4EAC-BDC7-57DFE120326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67408" y="1124744"/>
            <a:ext cx="8376592" cy="2463893"/>
          </a:xfrm>
          <a:solidFill>
            <a:schemeClr val="bg1"/>
          </a:solidFill>
          <a:effectLst>
            <a:softEdge rad="317500"/>
          </a:effectLst>
        </p:spPr>
        <p:txBody>
          <a:bodyPr>
            <a:normAutofit lnSpcReduction="10000"/>
          </a:bodyPr>
          <a:lstStyle/>
          <a:p>
            <a:pPr marL="0" indent="0" algn="just">
              <a:spcBef>
                <a:spcPts val="0"/>
              </a:spcBef>
              <a:buNone/>
            </a:pPr>
            <a:r>
              <a:rPr lang="ru-RU" sz="2400" dirty="0">
                <a:solidFill>
                  <a:schemeClr val="accent3">
                    <a:lumMod val="50000"/>
                  </a:schemeClr>
                </a:solidFill>
                <a:effectLst/>
                <a:latin typeface="PT Astra Serif"/>
                <a:ea typeface="Times New Roman" panose="02020603050405020304" pitchFamily="18" charset="0"/>
                <a:cs typeface="Times New Roman" panose="02020603050405020304" pitchFamily="18" charset="0"/>
              </a:rPr>
              <a:t>	Гидропонные </a:t>
            </a:r>
            <a:r>
              <a:rPr lang="ru-RU" sz="2400" dirty="0" err="1">
                <a:solidFill>
                  <a:schemeClr val="accent3">
                    <a:lumMod val="50000"/>
                  </a:schemeClr>
                </a:solidFill>
                <a:effectLst/>
                <a:latin typeface="PT Astra Serif"/>
                <a:ea typeface="Times New Roman" panose="02020603050405020304" pitchFamily="18" charset="0"/>
                <a:cs typeface="Times New Roman" panose="02020603050405020304" pitchFamily="18" charset="0"/>
              </a:rPr>
              <a:t>проращиватели</a:t>
            </a:r>
            <a:r>
              <a:rPr lang="ru-RU" sz="2400" dirty="0">
                <a:solidFill>
                  <a:schemeClr val="accent3">
                    <a:lumMod val="50000"/>
                  </a:schemeClr>
                </a:solidFill>
                <a:effectLst/>
                <a:latin typeface="PT Astra Serif"/>
                <a:ea typeface="Times New Roman" panose="02020603050405020304" pitchFamily="18" charset="0"/>
                <a:cs typeface="Times New Roman" panose="02020603050405020304" pitchFamily="18" charset="0"/>
              </a:rPr>
              <a:t> семян установлены в Центре и используются обучающимися в </a:t>
            </a:r>
            <a:r>
              <a:rPr lang="ru-RU" sz="2400" dirty="0">
                <a:solidFill>
                  <a:schemeClr val="accent3">
                    <a:lumMod val="50000"/>
                  </a:schemeClr>
                </a:solidFill>
                <a:effectLst/>
                <a:latin typeface="PT Astra Serif"/>
                <a:ea typeface="Calibri" panose="020F0502020204030204" pitchFamily="34" charset="0"/>
                <a:cs typeface="Times New Roman" panose="02020603050405020304" pitchFamily="18" charset="0"/>
              </a:rPr>
              <a:t>рамках исследовательской и проектной деятельности. О</a:t>
            </a:r>
            <a:r>
              <a:rPr lang="ru-RU" sz="2400" dirty="0">
                <a:solidFill>
                  <a:schemeClr val="accent3">
                    <a:lumMod val="50000"/>
                  </a:schemeClr>
                </a:solidFill>
                <a:effectLst/>
                <a:latin typeface="PT Astra Serif"/>
                <a:ea typeface="Times New Roman" panose="02020603050405020304" pitchFamily="18" charset="0"/>
                <a:cs typeface="Times New Roman" panose="02020603050405020304" pitchFamily="18" charset="0"/>
              </a:rPr>
              <a:t>бучающихся Центра, будут заниматься приготовлением питательных растворов для гидропонных установок, следить за продуктивностью гидропонной системы, и </a:t>
            </a:r>
            <a:r>
              <a:rPr lang="ru-RU" sz="2400" dirty="0">
                <a:solidFill>
                  <a:schemeClr val="accent3">
                    <a:lumMod val="50000"/>
                  </a:schemeClr>
                </a:solidFill>
                <a:effectLst/>
                <a:latin typeface="PT Astra Serif"/>
                <a:ea typeface="Calibri" panose="020F0502020204030204" pitchFamily="34" charset="0"/>
                <a:cs typeface="Times New Roman" panose="02020603050405020304" pitchFamily="18" charset="0"/>
              </a:rPr>
              <a:t>вести наблюдение за циклами живой природы.</a:t>
            </a:r>
            <a:endParaRPr lang="ru-RU" sz="2400" dirty="0">
              <a:solidFill>
                <a:schemeClr val="accent3">
                  <a:lumMod val="50000"/>
                </a:schemeClr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ctr">
              <a:spcBef>
                <a:spcPts val="0"/>
              </a:spcBef>
              <a:buNone/>
            </a:pPr>
            <a:endParaRPr lang="ru-RU" sz="4400" dirty="0">
              <a:solidFill>
                <a:schemeClr val="accent3">
                  <a:lumMod val="50000"/>
                </a:schemeClr>
              </a:solidFill>
              <a:latin typeface="Futura Md BT"/>
            </a:endParaRPr>
          </a:p>
        </p:txBody>
      </p:sp>
      <p:pic>
        <p:nvPicPr>
          <p:cNvPr id="3076" name="Picture 4">
            <a:extLst>
              <a:ext uri="{FF2B5EF4-FFF2-40B4-BE49-F238E27FC236}">
                <a16:creationId xmlns:a16="http://schemas.microsoft.com/office/drawing/2014/main" id="{4EC7D544-0169-4515-AFBC-99A8C2ADDD4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8850" r="90650">
                        <a14:foregroundMark x1="11450" y1="26786" x2="11500" y2="45500"/>
                        <a14:foregroundMark x1="11500" y1="45500" x2="14550" y2="62857"/>
                        <a14:foregroundMark x1="14550" y1="62857" x2="18000" y2="69357"/>
                        <a14:foregroundMark x1="18000" y1="69357" x2="33400" y2="81571"/>
                        <a14:foregroundMark x1="33400" y1="81571" x2="45700" y2="82286"/>
                        <a14:foregroundMark x1="45700" y1="82286" x2="84150" y2="69429"/>
                        <a14:foregroundMark x1="84150" y1="69429" x2="84350" y2="66929"/>
                        <a14:foregroundMark x1="20750" y1="25857" x2="57000" y2="19000"/>
                        <a14:foregroundMark x1="57000" y1="19000" x2="73100" y2="22143"/>
                        <a14:foregroundMark x1="80050" y1="26286" x2="60950" y2="20143"/>
                        <a14:foregroundMark x1="60950" y1="20143" x2="8850" y2="23000"/>
                        <a14:foregroundMark x1="12250" y1="21429" x2="25050" y2="18143"/>
                        <a14:foregroundMark x1="25050" y1="18143" x2="32700" y2="18143"/>
                        <a14:foregroundMark x1="32700" y1="18143" x2="54850" y2="15929"/>
                        <a14:foregroundMark x1="54850" y1="15929" x2="84000" y2="25500"/>
                        <a14:foregroundMark x1="84000" y1="25500" x2="88250" y2="29857"/>
                        <a14:foregroundMark x1="88250" y1="29857" x2="83200" y2="28857"/>
                        <a14:foregroundMark x1="83200" y1="28857" x2="82050" y2="29214"/>
                        <a14:foregroundMark x1="89450" y1="27000" x2="50500" y2="13714"/>
                        <a14:foregroundMark x1="50500" y1="13714" x2="14050" y2="19714"/>
                        <a14:foregroundMark x1="14050" y1="19714" x2="9450" y2="22857"/>
                        <a14:foregroundMark x1="9450" y1="22857" x2="14800" y2="72571"/>
                        <a14:foregroundMark x1="14800" y1="72571" x2="24750" y2="80143"/>
                        <a14:foregroundMark x1="8850" y1="21429" x2="12700" y2="20571"/>
                        <a14:foregroundMark x1="89750" y1="27857" x2="51750" y2="13286"/>
                        <a14:foregroundMark x1="51750" y1="13286" x2="9250" y2="21857"/>
                        <a14:foregroundMark x1="9250" y1="21857" x2="10100" y2="25429"/>
                        <a14:foregroundMark x1="11800" y1="25429" x2="36950" y2="36000"/>
                        <a14:foregroundMark x1="51300" y1="13071" x2="56850" y2="13071"/>
                        <a14:foregroundMark x1="56850" y1="13071" x2="89250" y2="24786"/>
                        <a14:foregroundMark x1="89250" y1="24786" x2="83800" y2="24929"/>
                        <a14:foregroundMark x1="83800" y1="24929" x2="54700" y2="13500"/>
                        <a14:foregroundMark x1="84650" y1="22571" x2="90150" y2="25286"/>
                        <a14:foregroundMark x1="90150" y1="25286" x2="85100" y2="23429"/>
                        <a14:foregroundMark x1="89750" y1="28500" x2="86350" y2="22071"/>
                        <a14:foregroundMark x1="86350" y1="22071" x2="54900" y2="12429"/>
                        <a14:foregroundMark x1="54900" y1="12429" x2="47000" y2="13929"/>
                        <a14:foregroundMark x1="86500" y1="22357" x2="90650" y2="27143"/>
                        <a14:foregroundMark x1="90650" y1="27143" x2="89900" y2="29214"/>
                        <a14:foregroundMark x1="89750" y1="29429" x2="85100" y2="68357"/>
                        <a14:foregroundMark x1="85100" y1="68357" x2="80650" y2="72714"/>
                        <a14:foregroundMark x1="80650" y1="72714" x2="80350" y2="72857"/>
                        <a14:foregroundMark x1="83600" y1="71286" x2="87700" y2="55714"/>
                        <a14:foregroundMark x1="87700" y1="55714" x2="90050" y2="24786"/>
                        <a14:foregroundMark x1="90050" y1="24786" x2="86200" y2="22143"/>
                        <a14:foregroundMark x1="86500" y1="22143" x2="90350" y2="27071"/>
                        <a14:foregroundMark x1="90350" y1="27071" x2="90650" y2="35000"/>
                        <a14:foregroundMark x1="90650" y1="35000" x2="89600" y2="39786"/>
                        <a14:foregroundMark x1="30900" y1="35357" x2="16400" y2="2828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7439" y="3212976"/>
            <a:ext cx="5477122" cy="38342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3860255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>
            <a:extLst>
              <a:ext uri="{FF2B5EF4-FFF2-40B4-BE49-F238E27FC236}">
                <a16:creationId xmlns:a16="http://schemas.microsoft.com/office/drawing/2014/main" id="{16510235-3A33-493F-9041-675C907F383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37" y="-7733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>
            <a:extLst>
              <a:ext uri="{FF2B5EF4-FFF2-40B4-BE49-F238E27FC236}">
                <a16:creationId xmlns:a16="http://schemas.microsoft.com/office/drawing/2014/main" id="{29E3D572-FD45-4989-8439-343B10B6080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7368" y="1693622"/>
            <a:ext cx="5429064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1800" dirty="0">
                <a:solidFill>
                  <a:schemeClr val="accent3">
                    <a:lumMod val="50000"/>
                  </a:schemeClr>
                </a:solidFill>
                <a:effectLst/>
                <a:latin typeface="PT Astra Serif"/>
                <a:ea typeface="Times New Roman" panose="02020603050405020304" pitchFamily="18" charset="0"/>
                <a:cs typeface="Times New Roman" panose="02020603050405020304" pitchFamily="18" charset="0"/>
              </a:rPr>
              <a:t>Сочетание практической пользы от реализации проекта и использование образовательного компонента позволяет </a:t>
            </a:r>
            <a:r>
              <a:rPr lang="ru-RU" sz="1800" dirty="0">
                <a:solidFill>
                  <a:schemeClr val="accent3">
                    <a:lumMod val="50000"/>
                  </a:schemeClr>
                </a:solidFill>
                <a:effectLst/>
                <a:latin typeface="PT Astra Serif"/>
                <a:ea typeface="Calibri" panose="020F0502020204030204" pitchFamily="34" charset="0"/>
                <a:cs typeface="Times New Roman" panose="02020603050405020304" pitchFamily="18" charset="0"/>
              </a:rPr>
              <a:t>создать устойчивый интерес к естественным наукам</a:t>
            </a:r>
            <a:r>
              <a:rPr lang="ru-RU" sz="1800" dirty="0">
                <a:solidFill>
                  <a:schemeClr val="accent3">
                    <a:lumMod val="50000"/>
                  </a:schemeClr>
                </a:solidFill>
                <a:effectLst/>
                <a:latin typeface="PT Astra Serif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4400" dirty="0">
              <a:solidFill>
                <a:schemeClr val="accent3">
                  <a:lumMod val="50000"/>
                </a:schemeClr>
              </a:solidFill>
              <a:latin typeface="Futura Md BT"/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881A687A-B8C1-4549-AA01-DCA0A8533566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81537" y="1760627"/>
            <a:ext cx="2833690" cy="223224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33ADE6EA-45FA-4C90-91BC-35C1266FFCAF}"/>
              </a:ext>
            </a:extLst>
          </p:cNvPr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8436" y="3469229"/>
            <a:ext cx="3124809" cy="2552059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34A6D95A-0C77-4771-B62F-9C07518F0E8F}"/>
              </a:ext>
            </a:extLst>
          </p:cNvPr>
          <p:cNvSpPr txBox="1"/>
          <p:nvPr/>
        </p:nvSpPr>
        <p:spPr>
          <a:xfrm>
            <a:off x="2312044" y="951181"/>
            <a:ext cx="7776864" cy="5795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  <a:tabLst>
                <a:tab pos="540385" algn="l"/>
              </a:tabLst>
            </a:pPr>
            <a:r>
              <a:rPr lang="ru-RU" sz="2400" b="1" dirty="0">
                <a:solidFill>
                  <a:schemeClr val="accent3">
                    <a:lumMod val="50000"/>
                  </a:schemeClr>
                </a:solidFill>
                <a:effectLst/>
                <a:latin typeface="PT Astra Serif"/>
                <a:ea typeface="Times New Roman" panose="02020603050405020304" pitchFamily="18" charset="0"/>
                <a:cs typeface="Times New Roman" panose="02020603050405020304" pitchFamily="18" charset="0"/>
              </a:rPr>
              <a:t>3. Новизна и конкурентные преимущества идеи</a:t>
            </a:r>
            <a:endParaRPr lang="ru-RU" sz="2400" dirty="0">
              <a:solidFill>
                <a:schemeClr val="accent3">
                  <a:lumMod val="50000"/>
                </a:schemeClr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C659651-1315-4BB5-A737-B98AC4A8B0E9}"/>
              </a:ext>
            </a:extLst>
          </p:cNvPr>
          <p:cNvSpPr txBox="1"/>
          <p:nvPr/>
        </p:nvSpPr>
        <p:spPr>
          <a:xfrm>
            <a:off x="3268059" y="2882493"/>
            <a:ext cx="6175022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ru-RU" sz="1800" dirty="0">
                <a:solidFill>
                  <a:schemeClr val="accent3">
                    <a:lumMod val="50000"/>
                  </a:schemeClr>
                </a:solidFill>
                <a:effectLst/>
                <a:latin typeface="PT Astra Serif"/>
                <a:ea typeface="Times New Roman" panose="02020603050405020304" pitchFamily="18" charset="0"/>
                <a:cs typeface="Times New Roman" panose="02020603050405020304" pitchFamily="18" charset="0"/>
              </a:rPr>
              <a:t>Предоставление возможности детям сделать собственное «открытие», овладение элементарными навыками исследовательской деятельности будут способствовать расширению, углублению и закреплению у обучающихся имеющихся знаний и показывать, что наука – это не свод скучных и трудных правил, а увлекательное путешествие, наполненное интересными открытиями</a:t>
            </a:r>
            <a:endParaRPr lang="ru-RU" sz="1800" dirty="0">
              <a:solidFill>
                <a:schemeClr val="accent3">
                  <a:lumMod val="50000"/>
                </a:schemeClr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3620452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>
            <a:extLst>
              <a:ext uri="{FF2B5EF4-FFF2-40B4-BE49-F238E27FC236}">
                <a16:creationId xmlns:a16="http://schemas.microsoft.com/office/drawing/2014/main" id="{51FB6E8A-36A3-4DB4-821B-C6E7C26D2AA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68696" y="35046"/>
            <a:ext cx="12192000" cy="43100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0D38E27-3DC2-40FC-8640-A045046CB0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94956" y="908720"/>
            <a:ext cx="6264696" cy="1143000"/>
          </a:xfrm>
        </p:spPr>
        <p:txBody>
          <a:bodyPr>
            <a:noAutofit/>
          </a:bodyPr>
          <a:lstStyle/>
          <a:p>
            <a:r>
              <a:rPr lang="ru-RU" sz="3200" dirty="0">
                <a:latin typeface="Futura Md BT"/>
              </a:rPr>
              <a:t>4. </a:t>
            </a:r>
            <a:r>
              <a:rPr lang="ru-RU" sz="4000" dirty="0">
                <a:latin typeface="Futura Md BT"/>
              </a:rPr>
              <a:t>Практическая и социальная значимость</a:t>
            </a:r>
          </a:p>
        </p:txBody>
      </p:sp>
      <p:graphicFrame>
        <p:nvGraphicFramePr>
          <p:cNvPr id="4" name="Объект 3">
            <a:extLst>
              <a:ext uri="{FF2B5EF4-FFF2-40B4-BE49-F238E27FC236}">
                <a16:creationId xmlns:a16="http://schemas.microsoft.com/office/drawing/2014/main" id="{016F71AD-AB31-441A-A6CD-04A1752D1F5A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4444010"/>
              </p:ext>
            </p:extLst>
          </p:nvPr>
        </p:nvGraphicFramePr>
        <p:xfrm>
          <a:off x="440904" y="2190077"/>
          <a:ext cx="10972800" cy="46708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6513972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>
            <a:extLst>
              <a:ext uri="{FF2B5EF4-FFF2-40B4-BE49-F238E27FC236}">
                <a16:creationId xmlns:a16="http://schemas.microsoft.com/office/drawing/2014/main" id="{533C6641-75ED-463F-83FB-31D564B7046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D42867B-A718-4484-ADF8-10BF74B08F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34798" y="30358"/>
            <a:ext cx="10972800" cy="1143000"/>
          </a:xfrm>
        </p:spPr>
        <p:txBody>
          <a:bodyPr>
            <a:normAutofit/>
          </a:bodyPr>
          <a:lstStyle/>
          <a:p>
            <a:r>
              <a:rPr lang="ru-RU" sz="4000" dirty="0">
                <a:solidFill>
                  <a:schemeClr val="accent3">
                    <a:lumMod val="50000"/>
                  </a:schemeClr>
                </a:solidFill>
                <a:latin typeface="Futura Md BT"/>
              </a:rPr>
              <a:t>5.</a:t>
            </a:r>
            <a:r>
              <a:rPr lang="ru-RU" sz="4800" dirty="0">
                <a:solidFill>
                  <a:schemeClr val="accent3">
                    <a:lumMod val="50000"/>
                  </a:schemeClr>
                </a:solidFill>
                <a:latin typeface="Futura Md BT"/>
              </a:rPr>
              <a:t> Планируемые</a:t>
            </a:r>
            <a:r>
              <a:rPr lang="ru-RU" sz="4800" dirty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sz="4800" dirty="0">
                <a:solidFill>
                  <a:schemeClr val="accent3">
                    <a:lumMod val="50000"/>
                  </a:schemeClr>
                </a:solidFill>
                <a:latin typeface="Futura Md BT"/>
              </a:rPr>
              <a:t>результаты</a:t>
            </a:r>
          </a:p>
        </p:txBody>
      </p:sp>
      <p:graphicFrame>
        <p:nvGraphicFramePr>
          <p:cNvPr id="4" name="Объект 3">
            <a:extLst>
              <a:ext uri="{FF2B5EF4-FFF2-40B4-BE49-F238E27FC236}">
                <a16:creationId xmlns:a16="http://schemas.microsoft.com/office/drawing/2014/main" id="{22B91696-5107-4BA6-91DE-55FDB7742705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661798316"/>
              </p:ext>
            </p:extLst>
          </p:nvPr>
        </p:nvGraphicFramePr>
        <p:xfrm>
          <a:off x="348219" y="1195854"/>
          <a:ext cx="11216782" cy="568715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115002153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</TotalTime>
  <Words>302</Words>
  <Application>Microsoft Office PowerPoint</Application>
  <PresentationFormat>Широкоэкранный</PresentationFormat>
  <Paragraphs>23</Paragraphs>
  <Slides>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13" baseType="lpstr">
      <vt:lpstr>Arial</vt:lpstr>
      <vt:lpstr>Calibri</vt:lpstr>
      <vt:lpstr>Futura Md BT</vt:lpstr>
      <vt:lpstr>PT Astra Serif</vt:lpstr>
      <vt:lpstr>Times New Roman</vt:lpstr>
      <vt:lpstr>Тема Office</vt:lpstr>
      <vt:lpstr>Гидропоника для производства зеленых кормов</vt:lpstr>
      <vt:lpstr>Значимость решаемой проблемы</vt:lpstr>
      <vt:lpstr>Презентация PowerPoint</vt:lpstr>
      <vt:lpstr>Презентация PowerPoint</vt:lpstr>
      <vt:lpstr>Презентация PowerPoint</vt:lpstr>
      <vt:lpstr>4. Практическая и социальная значимость</vt:lpstr>
      <vt:lpstr>5. Планируемые результаты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 Here</dc:title>
  <dc:creator>1</dc:creator>
  <cp:lastModifiedBy>Явлы Яндо</cp:lastModifiedBy>
  <cp:revision>13</cp:revision>
  <dcterms:created xsi:type="dcterms:W3CDTF">2013-08-06T09:18:45Z</dcterms:created>
  <dcterms:modified xsi:type="dcterms:W3CDTF">2020-11-18T12:06:28Z</dcterms:modified>
</cp:coreProperties>
</file>