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60" r:id="rId3"/>
    <p:sldId id="265" r:id="rId4"/>
    <p:sldId id="261" r:id="rId5"/>
    <p:sldId id="263" r:id="rId6"/>
    <p:sldId id="272" r:id="rId7"/>
    <p:sldId id="273" r:id="rId8"/>
    <p:sldId id="271" r:id="rId9"/>
    <p:sldId id="274" r:id="rId10"/>
    <p:sldId id="262" r:id="rId11"/>
    <p:sldId id="264" r:id="rId12"/>
    <p:sldId id="258" r:id="rId13"/>
    <p:sldId id="257" r:id="rId14"/>
    <p:sldId id="266" r:id="rId15"/>
    <p:sldId id="25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6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95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28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2180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62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4681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589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243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33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548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248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25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01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5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71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743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09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E6E0D-ABE6-447E-9A12-5559314840BB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B6BB13-7D58-44D7-8715-4B01EB117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90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12192000" cy="72383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 9 «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Метелица»</a:t>
            </a:r>
            <a:endParaRPr lang="ru-RU" sz="2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Познавательно-исследовательский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проект</a:t>
            </a:r>
          </a:p>
          <a:p>
            <a:pPr algn="ctr" fontAlgn="base">
              <a:spcBef>
                <a:spcPts val="960"/>
              </a:spcBef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«Бумажный оборот»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Разработчик проекта: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fontAlgn="base">
              <a:spcAft>
                <a:spcPts val="0"/>
              </a:spcAft>
            </a:pP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Тимербулатова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Н.М.,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fontAlgn="base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 дополнительного образования.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Еськова В.В,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 1 квалификационной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категории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77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8223" y="30540"/>
            <a:ext cx="102518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br>
              <a:rPr lang="ru-RU" alt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этап-основной. </a:t>
            </a:r>
            <a:r>
              <a:rPr lang="ru-RU" alt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темы «Вторая жизнь бумаги. 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896" y="2534070"/>
            <a:ext cx="5430266" cy="3054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01128" y="2596070"/>
            <a:ext cx="5209820" cy="29305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0956" y="1625600"/>
            <a:ext cx="40463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«Такая разная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бумага»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бумаги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4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73403" y="1728549"/>
            <a:ext cx="5833085" cy="32811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52216" y="1251372"/>
            <a:ext cx="5023850" cy="28259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1298" y="5339002"/>
            <a:ext cx="43351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Измельчение использованной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бумаги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63180" y="1763444"/>
            <a:ext cx="5992610" cy="337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6310" y="1727598"/>
            <a:ext cx="6388097" cy="35933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86026" y="1698626"/>
            <a:ext cx="6603998" cy="37147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8848" y="330202"/>
            <a:ext cx="37718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измельченной бумаги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3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0" y="3104350"/>
            <a:ext cx="6108708" cy="34361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9327" y="1026716"/>
            <a:ext cx="3416302" cy="1921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4869" y="1048939"/>
            <a:ext cx="3517895" cy="19788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79320" y="762000"/>
            <a:ext cx="53350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Просеивание измельченной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бумаги на сетке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6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11150"/>
            <a:ext cx="6502400" cy="3657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2371" y="1578416"/>
            <a:ext cx="6635044" cy="37322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2056" y="4066822"/>
            <a:ext cx="4508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Сушка переработанной бумаги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17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2061" y="38100"/>
            <a:ext cx="81856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реализации проекта:</a:t>
            </a:r>
            <a:b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этап. Заключительный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9146" y="2940539"/>
            <a:ext cx="4849988" cy="27281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9985" y="2085185"/>
            <a:ext cx="4868333" cy="2738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880" y="1341188"/>
            <a:ext cx="5992020" cy="33705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67244" y="4940300"/>
            <a:ext cx="5327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лочек Сургута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2391" y="0"/>
            <a:ext cx="10824309" cy="673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1125" algn="just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tabLst>
                <a:tab pos="274955" algn="l"/>
              </a:tabLs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экологическую культуру и положительное отношение к раздельному сбору мусора как самому эффективному ресурсосберегающему средству.</a:t>
            </a:r>
          </a:p>
          <a:p>
            <a:pPr indent="111125" algn="just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tabLst>
                <a:tab pos="274955" algn="l"/>
              </a:tabLs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 </a:t>
            </a:r>
          </a:p>
          <a:p>
            <a:pPr marL="342900" lvl="0" indent="-34290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  <a:tabLst>
                <a:tab pos="274955" algn="l"/>
                <a:tab pos="32893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познавательные и исследовательские способности у детей старшего дошкольного возраста.</a:t>
            </a:r>
          </a:p>
          <a:p>
            <a:pPr marL="342900" lvl="0" indent="-34290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  <a:tabLst>
                <a:tab pos="274955" algn="l"/>
                <a:tab pos="32893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Расширять представление детей о природе нашей страны.</a:t>
            </a:r>
          </a:p>
          <a:p>
            <a:pPr marL="342900" lvl="0" indent="-34290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  <a:tabLst>
                <a:tab pos="274955" algn="l"/>
                <a:tab pos="32893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Привлечь внимание детей к проблеме загрязнения окружающей среды мусором, определить причины его появления.</a:t>
            </a:r>
          </a:p>
          <a:p>
            <a:pPr marL="342900" lvl="0" indent="-34290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  <a:tabLst>
                <a:tab pos="274955" algn="l"/>
                <a:tab pos="32893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Вызвать интерес к программированию.</a:t>
            </a:r>
          </a:p>
          <a:p>
            <a:pPr marL="342900" lvl="0" indent="-34290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  <a:tabLst>
                <a:tab pos="274955" algn="l"/>
                <a:tab pos="32893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у детей особое отношение к мусору, как к ценному вторичному сырью.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Воспитывать бережное отношение к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4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9607" y="140677"/>
            <a:ext cx="9689123" cy="47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540385" algn="just">
              <a:lnSpc>
                <a:spcPct val="115000"/>
              </a:lnSpc>
              <a:spcAft>
                <a:spcPts val="0"/>
              </a:spcAft>
              <a:tabLst>
                <a:tab pos="274955" algn="l"/>
                <a:tab pos="328930" algn="l"/>
              </a:tabLs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 группы старшего дошкольного возраста от 5 до 6 лет «Звездочка», родители (законные представители), воспитатели, педагог дополнительного образования. Социальный партнер -экологическое волонтерское движение «Раздельный сбор - Сургут».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проекта: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экологическое развитие детей старшего дошкольного возраста.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проекта: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охрана природы, попытка решить «мусорную проблему».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540385" algn="just">
              <a:lnSpc>
                <a:spcPct val="115000"/>
              </a:lnSpc>
              <a:spcAft>
                <a:spcPts val="0"/>
              </a:spcAft>
              <a:tabLst>
                <a:tab pos="274955" algn="l"/>
                <a:tab pos="328930" algn="l"/>
              </a:tabLst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Сроки реализации проекта: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среднесрочный (ноябрь, декабрь 2021г)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0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3146" y="386863"/>
            <a:ext cx="9891346" cy="5864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b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этап. Подготовительный </a:t>
            </a:r>
            <a:endParaRPr lang="ru-RU" altLang="ru-RU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800" b="1" dirty="0" smtClean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методической, справочной, энциклопедической литературы.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художественной литературы для детей по теме проекта.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необходимого оборудования, пособий.</a:t>
            </a:r>
          </a:p>
          <a:p>
            <a:pPr marL="457200" indent="-457200" algn="just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 родителей (законных представителей) о планировании работы с детьми по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проекту.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Анкетирование родителей (законных представителей) Диагностика уровня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Социологический опрос «Какую елку в Новый год выбирает наш народ?»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9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5679" y="0"/>
            <a:ext cx="99370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b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этап-основной.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темы «Бумага».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1110" y="2023346"/>
            <a:ext cx="5151922" cy="3863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2935" y="2019327"/>
            <a:ext cx="5119783" cy="38398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8400" y="906596"/>
            <a:ext cx="4810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55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86672" y="796894"/>
            <a:ext cx="4990691" cy="3743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93696" y="970970"/>
            <a:ext cx="5059487" cy="3678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99343" y="2374992"/>
            <a:ext cx="4986922" cy="374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3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28733" y="2481761"/>
            <a:ext cx="4934669" cy="3436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6759" y="923480"/>
            <a:ext cx="4977708" cy="3733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73382" y="881284"/>
            <a:ext cx="4985681" cy="382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71699">
            <a:off x="6379314" y="1247974"/>
            <a:ext cx="5497967" cy="4123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5117">
            <a:off x="261447" y="1220212"/>
            <a:ext cx="5865218" cy="439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68140" y="127000"/>
            <a:ext cx="9195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Изготовление поделок «Альтернатива Новогодней ели»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4148" y="2142262"/>
            <a:ext cx="4052913" cy="2279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9087" y="3041201"/>
            <a:ext cx="3467097" cy="19502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25238" y="2075233"/>
            <a:ext cx="3746497" cy="2107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78151" y="1754750"/>
            <a:ext cx="3866180" cy="21747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4743" y="1584671"/>
            <a:ext cx="3746497" cy="210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7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412</TotalTime>
  <Words>221</Words>
  <Application>Microsoft Office PowerPoint</Application>
  <PresentationFormat>Широкоэкранный</PresentationFormat>
  <Paragraphs>53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16</cp:revision>
  <dcterms:created xsi:type="dcterms:W3CDTF">2022-04-06T16:20:09Z</dcterms:created>
  <dcterms:modified xsi:type="dcterms:W3CDTF">2022-04-11T13:23:40Z</dcterms:modified>
</cp:coreProperties>
</file>