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Какое образование в российской Федерации является обязательным? 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42900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Ответ: Основное общее</a:t>
            </a:r>
            <a:endParaRPr lang="ru-RU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Какое образование в российской Федерации является обязательным?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Какое образование в российской Федерации является обязательным?  </dc:title>
  <dc:creator>111</dc:creator>
  <cp:lastModifiedBy>111</cp:lastModifiedBy>
  <cp:revision>2</cp:revision>
  <dcterms:created xsi:type="dcterms:W3CDTF">2016-04-22T18:24:59Z</dcterms:created>
  <dcterms:modified xsi:type="dcterms:W3CDTF">2016-04-24T18:17:43Z</dcterms:modified>
</cp:coreProperties>
</file>