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07.10.2016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3"/>
            <a:ext cx="8229600" cy="1328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Рассуждения  детей </a:t>
            </a:r>
            <a:br>
              <a:rPr lang="ru-RU" dirty="0" smtClean="0"/>
            </a:br>
            <a:r>
              <a:rPr lang="ru-RU" dirty="0" smtClean="0"/>
              <a:t>«Человек – это…»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431901">
            <a:off x="4679753" y="1437716"/>
            <a:ext cx="4042499" cy="312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475276">
            <a:off x="750420" y="2205567"/>
            <a:ext cx="2756784" cy="2129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zer\Pictures\2016-10-04 работы\работы 002.BMP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59" y="4753569"/>
            <a:ext cx="3964411" cy="188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535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Человек это: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2400" dirty="0" smtClean="0"/>
              <a:t>Житель города, его сделал «боженька» из костей. </a:t>
            </a:r>
          </a:p>
          <a:p>
            <a:pPr algn="just"/>
            <a:r>
              <a:rPr lang="ru-RU" sz="2400" dirty="0" smtClean="0"/>
              <a:t>Человек нужен чтобы ходить на работу, водить ребенка в детский сад, жене платья покупать, маленькому ребенку машинку, а большому сумку в школу</a:t>
            </a:r>
            <a:endParaRPr lang="ru-RU" sz="2400" dirty="0"/>
          </a:p>
        </p:txBody>
      </p:sp>
      <p:pic>
        <p:nvPicPr>
          <p:cNvPr id="1026" name="Picture 2" descr="C:\Users\uzer\Pictures\2016-10-04 работы\работы 001.BMP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84260" y="116632"/>
            <a:ext cx="545974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760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Человек это: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Тот, кто живет в деревне или в городе может в Балахте. Человек бывает русский и нерусский например по-английски. </a:t>
            </a:r>
          </a:p>
          <a:p>
            <a:r>
              <a:rPr lang="ru-RU" sz="2400" dirty="0" smtClean="0"/>
              <a:t>Человек нужен чтобы жить, как же ему не жить!</a:t>
            </a:r>
            <a:endParaRPr lang="ru-RU" sz="2400" dirty="0"/>
          </a:p>
        </p:txBody>
      </p:sp>
      <p:pic>
        <p:nvPicPr>
          <p:cNvPr id="2050" name="Picture 2" descr="C:\Users\uzer\Pictures\2016-10-04 работы\работы 002.BMP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284823"/>
            <a:ext cx="5706402" cy="588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1076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solidFill>
                  <a:prstClr val="black"/>
                </a:solidFill>
              </a:rPr>
              <a:t>Человек это: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Это мы, еще бывают  старые дедушки и бабушки.</a:t>
            </a:r>
          </a:p>
          <a:p>
            <a:r>
              <a:rPr lang="ru-RU" sz="2400" dirty="0" smtClean="0"/>
              <a:t>Человек нужен, чтобы  строить города, людей спасать, например, из пожара вытаскивать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" r="13034"/>
          <a:stretch/>
        </p:blipFill>
        <p:spPr bwMode="auto">
          <a:xfrm>
            <a:off x="3416859" y="836712"/>
            <a:ext cx="5707411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9159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solidFill>
                  <a:prstClr val="black"/>
                </a:solidFill>
              </a:rPr>
              <a:t>Человек это: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/>
          </a:bodyPr>
          <a:lstStyle/>
          <a:p>
            <a:r>
              <a:rPr lang="ru-RU" sz="2400" dirty="0" smtClean="0"/>
              <a:t>Который живет в городе в домах вообщем в России, тот, кто работает, зарабатывает деньги.</a:t>
            </a:r>
          </a:p>
          <a:p>
            <a:r>
              <a:rPr lang="ru-RU" sz="2400" dirty="0" smtClean="0"/>
              <a:t>Человек нужен, чтобы страной управлять или стройматериалы привозить. Человек нужен, чтобы жизнь продолжалась</a:t>
            </a:r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9" r="8007"/>
          <a:stretch/>
        </p:blipFill>
        <p:spPr bwMode="auto">
          <a:xfrm>
            <a:off x="3635896" y="908720"/>
            <a:ext cx="5369959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2677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</TotalTime>
  <Words>142</Words>
  <Application>Microsoft Office PowerPoint</Application>
  <PresentationFormat>Экран 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Поток</vt:lpstr>
      <vt:lpstr>Рассуждения  детей  «Человек – это…»</vt:lpstr>
      <vt:lpstr>Человек это:</vt:lpstr>
      <vt:lpstr>Человек это:</vt:lpstr>
      <vt:lpstr>Человек это:</vt:lpstr>
      <vt:lpstr>Человек это: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uzer</dc:creator>
  <cp:lastModifiedBy>uzer</cp:lastModifiedBy>
  <cp:revision>7</cp:revision>
  <dcterms:created xsi:type="dcterms:W3CDTF">2016-10-04T07:01:57Z</dcterms:created>
  <dcterms:modified xsi:type="dcterms:W3CDTF">2016-10-07T04:52:02Z</dcterms:modified>
</cp:coreProperties>
</file>