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83" d="100"/>
          <a:sy n="83" d="100"/>
        </p:scale>
        <p:origin x="162" y="-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E9342-FF1B-4866-95A4-B39005428BE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0F7FD-F14C-4A3E-8569-7EE0F85E2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223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E9342-FF1B-4866-95A4-B39005428BE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0F7FD-F14C-4A3E-8569-7EE0F85E2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175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E9342-FF1B-4866-95A4-B39005428BE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0F7FD-F14C-4A3E-8569-7EE0F85E2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139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E9342-FF1B-4866-95A4-B39005428BE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0F7FD-F14C-4A3E-8569-7EE0F85E2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646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E9342-FF1B-4866-95A4-B39005428BE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0F7FD-F14C-4A3E-8569-7EE0F85E2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872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E9342-FF1B-4866-95A4-B39005428BE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0F7FD-F14C-4A3E-8569-7EE0F85E2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250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E9342-FF1B-4866-95A4-B39005428BE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0F7FD-F14C-4A3E-8569-7EE0F85E2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316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E9342-FF1B-4866-95A4-B39005428BE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0F7FD-F14C-4A3E-8569-7EE0F85E2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010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E9342-FF1B-4866-95A4-B39005428BE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0F7FD-F14C-4A3E-8569-7EE0F85E2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89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E9342-FF1B-4866-95A4-B39005428BE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0F7FD-F14C-4A3E-8569-7EE0F85E2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554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E9342-FF1B-4866-95A4-B39005428BE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0F7FD-F14C-4A3E-8569-7EE0F85E2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675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E9342-FF1B-4866-95A4-B39005428BE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0F7FD-F14C-4A3E-8569-7EE0F85E2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107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5" y="18617"/>
            <a:ext cx="12275127" cy="6982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 flipH="1">
            <a:off x="1964954" y="793820"/>
            <a:ext cx="781209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>
              <a:latin typeface="Bookman Old Style" panose="02050604050505020204" pitchFamily="18" charset="0"/>
            </a:endParaRPr>
          </a:p>
          <a:p>
            <a:endParaRPr lang="ru-RU" dirty="0" smtClean="0"/>
          </a:p>
          <a:p>
            <a:pPr algn="ctr"/>
            <a:r>
              <a:rPr lang="ru-RU" sz="2400" dirty="0" smtClean="0">
                <a:latin typeface="Bookman Old Style" panose="02050604050505020204" pitchFamily="18" charset="0"/>
              </a:rPr>
              <a:t>Методическая разработка по экологическому воспитанию детей дошкольного</a:t>
            </a:r>
          </a:p>
          <a:p>
            <a:pPr algn="ctr"/>
            <a:r>
              <a:rPr lang="ru-RU" sz="2400" dirty="0">
                <a:latin typeface="Bookman Old Style" panose="02050604050505020204" pitchFamily="18" charset="0"/>
              </a:rPr>
              <a:t>в</a:t>
            </a:r>
            <a:r>
              <a:rPr lang="ru-RU" sz="2400" dirty="0" smtClean="0">
                <a:latin typeface="Bookman Old Style" panose="02050604050505020204" pitchFamily="18" charset="0"/>
              </a:rPr>
              <a:t>озраста в зимнее время</a:t>
            </a:r>
          </a:p>
          <a:p>
            <a:pPr algn="ctr"/>
            <a:r>
              <a:rPr lang="ru-RU" sz="1600" u="sng" dirty="0" smtClean="0">
                <a:latin typeface="Bookman Old Style" panose="02050604050505020204" pitchFamily="18" charset="0"/>
              </a:rPr>
              <a:t>Подготовила: </a:t>
            </a:r>
            <a:r>
              <a:rPr lang="ru-RU" sz="1600" dirty="0" smtClean="0">
                <a:latin typeface="Bookman Old Style" panose="02050604050505020204" pitchFamily="18" charset="0"/>
              </a:rPr>
              <a:t>воспитатель </a:t>
            </a:r>
            <a:r>
              <a:rPr lang="ru-RU" sz="1600" dirty="0" err="1" smtClean="0">
                <a:latin typeface="Bookman Old Style" panose="02050604050505020204" pitchFamily="18" charset="0"/>
              </a:rPr>
              <a:t>Ахмадиева</a:t>
            </a:r>
            <a:r>
              <a:rPr lang="ru-RU" sz="1600" dirty="0" smtClean="0">
                <a:latin typeface="Bookman Old Style" panose="02050604050505020204" pitchFamily="18" charset="0"/>
              </a:rPr>
              <a:t> Аида </a:t>
            </a:r>
            <a:r>
              <a:rPr lang="ru-RU" sz="1600" dirty="0" err="1" smtClean="0">
                <a:latin typeface="Bookman Old Style" panose="02050604050505020204" pitchFamily="18" charset="0"/>
              </a:rPr>
              <a:t>Ойратовна</a:t>
            </a:r>
            <a:endParaRPr lang="ru-RU" sz="1600" dirty="0" smtClean="0">
              <a:latin typeface="Bookman Old Style" panose="02050604050505020204" pitchFamily="18" charset="0"/>
            </a:endParaRPr>
          </a:p>
          <a:p>
            <a:pPr algn="ctr"/>
            <a:endParaRPr lang="ru-RU" sz="1600" dirty="0" smtClean="0">
              <a:latin typeface="Bookman Old Style" panose="02050604050505020204" pitchFamily="18" charset="0"/>
            </a:endParaRPr>
          </a:p>
          <a:p>
            <a:pPr algn="ctr"/>
            <a:endParaRPr lang="ru-RU" sz="2400" dirty="0">
              <a:latin typeface="Bookman Old Style" panose="02050604050505020204" pitchFamily="18" charset="0"/>
            </a:endParaRPr>
          </a:p>
          <a:p>
            <a:endParaRPr lang="ru-RU" dirty="0" smtClean="0"/>
          </a:p>
        </p:txBody>
      </p:sp>
      <p:sp>
        <p:nvSpPr>
          <p:cNvPr id="8" name="TextBox 7"/>
          <p:cNvSpPr txBox="1"/>
          <p:nvPr/>
        </p:nvSpPr>
        <p:spPr>
          <a:xfrm flipH="1">
            <a:off x="2090055" y="503104"/>
            <a:ext cx="6983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МДОУ Детский сад </a:t>
            </a:r>
            <a:r>
              <a:rPr lang="ru-RU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«</a:t>
            </a:r>
            <a:r>
              <a:rPr lang="ru-RU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Медвежонок</a:t>
            </a:r>
            <a:r>
              <a:rPr lang="ru-RU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» </a:t>
            </a:r>
            <a:r>
              <a:rPr lang="ru-RU" dirty="0" err="1" smtClean="0">
                <a:solidFill>
                  <a:srgbClr val="FF0000"/>
                </a:solidFill>
                <a:latin typeface="Bookman Old Style" panose="02050604050505020204" pitchFamily="18" charset="0"/>
              </a:rPr>
              <a:t>г.Надыма</a:t>
            </a:r>
            <a:endParaRPr lang="ru-RU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2567353" y="5590816"/>
            <a:ext cx="602901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 smtClean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 algn="ctr"/>
            <a:endParaRPr lang="ru-RU" sz="1400" dirty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14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                                                                                                                                                                                                   </a:t>
            </a:r>
            <a:r>
              <a:rPr lang="ru-RU" sz="1400" dirty="0" err="1" smtClean="0">
                <a:solidFill>
                  <a:srgbClr val="FF0000"/>
                </a:solidFill>
                <a:latin typeface="Bookman Old Style" panose="02050604050505020204" pitchFamily="18" charset="0"/>
              </a:rPr>
              <a:t>г.Надым</a:t>
            </a:r>
            <a:r>
              <a:rPr lang="ru-RU" sz="14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 </a:t>
            </a:r>
          </a:p>
          <a:p>
            <a:pPr algn="ctr"/>
            <a:endParaRPr lang="ru-RU" sz="1400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470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993" y="-1"/>
            <a:ext cx="12275127" cy="6982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1" y="2901462"/>
            <a:ext cx="5714999" cy="37631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92" y="2901462"/>
            <a:ext cx="5931344" cy="376310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7643" y="271635"/>
            <a:ext cx="4838591" cy="321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27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6" y="0"/>
            <a:ext cx="12275127" cy="6982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838" y="3268316"/>
            <a:ext cx="4659085" cy="3511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33" y="991117"/>
            <a:ext cx="3981721" cy="2277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524000" y="293831"/>
            <a:ext cx="9539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</a:t>
            </a:r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Станция «Почемучки</a:t>
            </a:r>
            <a:r>
              <a:rPr lang="ru-RU" sz="2000" b="1" dirty="0" smtClean="0">
                <a:latin typeface="Bookman Old Style" panose="02050604050505020204" pitchFamily="18" charset="0"/>
              </a:rPr>
              <a:t>»</a:t>
            </a:r>
            <a:r>
              <a:rPr lang="ru-RU" sz="2000" dirty="0" smtClean="0">
                <a:latin typeface="Bookman Old Style" panose="02050604050505020204" pitchFamily="18" charset="0"/>
              </a:rPr>
              <a:t>                               </a:t>
            </a:r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Станция «Наблюдение»  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524" y="3355116"/>
            <a:ext cx="4824275" cy="3425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600" y="1024822"/>
            <a:ext cx="4041423" cy="236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43765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4914"/>
            <a:ext cx="12275127" cy="69826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008077"/>
            <a:ext cx="4334797" cy="358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40" y="156688"/>
            <a:ext cx="4811026" cy="2918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128660"/>
            <a:ext cx="5193323" cy="3462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652" y="156688"/>
            <a:ext cx="5166379" cy="2938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2250831" y="-391886"/>
            <a:ext cx="7506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НАШИ ЭКСПЕРИМЕНТЫ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639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75127" cy="6982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33046" y="572756"/>
            <a:ext cx="10034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 </a:t>
            </a:r>
            <a:r>
              <a:rPr lang="ru-RU" sz="2000" b="1" dirty="0" smtClean="0"/>
              <a:t>                 </a:t>
            </a:r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Станция «Игровая»</a:t>
            </a:r>
            <a:r>
              <a:rPr lang="ru-RU" sz="2000" b="1" dirty="0" smtClean="0">
                <a:solidFill>
                  <a:srgbClr val="002060"/>
                </a:solidFill>
              </a:rPr>
              <a:t>                                          </a:t>
            </a:r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Станция «Физкультурная</a:t>
            </a:r>
            <a:r>
              <a:rPr lang="ru-RU" sz="2000" b="1" dirty="0" smtClean="0">
                <a:latin typeface="Bookman Old Style" panose="02050604050505020204" pitchFamily="18" charset="0"/>
              </a:rPr>
              <a:t>»</a:t>
            </a:r>
            <a:endParaRPr lang="ru-RU" sz="2000" b="1" dirty="0">
              <a:latin typeface="Bookman Old Style" panose="020506040505050202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61" y="4139431"/>
            <a:ext cx="4535920" cy="2929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7" y="1005525"/>
            <a:ext cx="4754772" cy="3208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643" y="1131250"/>
            <a:ext cx="4528445" cy="27182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857" y="4139431"/>
            <a:ext cx="6392195" cy="2916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43816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7" y="-124691"/>
            <a:ext cx="12275127" cy="6982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 flipH="1">
            <a:off x="1964954" y="793820"/>
            <a:ext cx="78120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68027" y="482135"/>
            <a:ext cx="92444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Станция «Спасательная»                          Станция «Трудовая»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5" y="987191"/>
            <a:ext cx="5157067" cy="3405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014" y="3868359"/>
            <a:ext cx="3925405" cy="2814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770" y="1069526"/>
            <a:ext cx="5627076" cy="2787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107" y="3509963"/>
            <a:ext cx="4557078" cy="3382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5609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082"/>
            <a:ext cx="12275127" cy="6982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 flipH="1">
            <a:off x="1964954" y="793820"/>
            <a:ext cx="78120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64954" y="1816441"/>
            <a:ext cx="81637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latin typeface="Bookman Old Style" panose="02050604050505020204" pitchFamily="18" charset="0"/>
            </a:endParaRPr>
          </a:p>
          <a:p>
            <a:pPr algn="ctr"/>
            <a:endParaRPr lang="ru-RU" sz="2800" b="1" dirty="0">
              <a:latin typeface="Bookman Old Style" panose="02050604050505020204" pitchFamily="18" charset="0"/>
            </a:endParaRPr>
          </a:p>
          <a:p>
            <a:pPr algn="ctr"/>
            <a:endParaRPr lang="ru-RU" sz="2800" b="1" dirty="0" smtClean="0">
              <a:latin typeface="Bookman Old Style" panose="02050604050505020204" pitchFamily="18" charset="0"/>
            </a:endParaRPr>
          </a:p>
          <a:p>
            <a:pPr algn="ctr"/>
            <a:endParaRPr lang="ru-RU" sz="2800" b="1" dirty="0">
              <a:latin typeface="Bookman Old Style" panose="020506040505050202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СПАСИБО ЗА ВНИМАНИЕ!</a:t>
            </a:r>
            <a:endParaRPr lang="ru-RU" sz="2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368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58</Words>
  <Application>Microsoft Office PowerPoint</Application>
  <PresentationFormat>Широкоэкранный</PresentationFormat>
  <Paragraphs>24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Bookman Old Style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aidaahmadieva@outlook.com</dc:creator>
  <cp:lastModifiedBy>Учетная запись Майкрософт</cp:lastModifiedBy>
  <cp:revision>16</cp:revision>
  <dcterms:created xsi:type="dcterms:W3CDTF">2020-12-07T16:36:41Z</dcterms:created>
  <dcterms:modified xsi:type="dcterms:W3CDTF">2022-04-21T03:26:11Z</dcterms:modified>
</cp:coreProperties>
</file>