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81" r:id="rId3"/>
    <p:sldId id="274" r:id="rId4"/>
    <p:sldId id="272" r:id="rId5"/>
    <p:sldId id="259" r:id="rId6"/>
    <p:sldId id="277" r:id="rId7"/>
    <p:sldId id="275" r:id="rId8"/>
    <p:sldId id="278" r:id="rId9"/>
    <p:sldId id="276" r:id="rId10"/>
    <p:sldId id="264" r:id="rId11"/>
    <p:sldId id="265" r:id="rId12"/>
    <p:sldId id="283" r:id="rId13"/>
    <p:sldId id="284" r:id="rId14"/>
    <p:sldId id="282" r:id="rId15"/>
    <p:sldId id="280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AB0CB7-080B-4362-AD09-0536BB4F56D5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54BB41-1EFA-4C59-89EE-A403842198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64715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4BB41-1EFA-4C59-89EE-A403842198BC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87418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 rot="5400000">
            <a:off x="1111560" y="-1111560"/>
            <a:ext cx="4293096" cy="6516216"/>
          </a:xfrm>
          <a:prstGeom prst="rtTriangle">
            <a:avLst/>
          </a:prstGeom>
          <a:solidFill>
            <a:schemeClr val="lt1">
              <a:alpha val="86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07504" y="548680"/>
            <a:ext cx="5112568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i="1" spc="50" dirty="0">
                <a:ln w="11430"/>
                <a:latin typeface="Georgia" pitchFamily="18" charset="0"/>
                <a:ea typeface="Verdana" pitchFamily="34" charset="0"/>
                <a:cs typeface="FrankRuehl" panose="020E0503060101010101" pitchFamily="34" charset="-79"/>
              </a:rPr>
              <a:t>«</a:t>
            </a:r>
            <a:r>
              <a:rPr lang="ru-RU" sz="3200" b="1" i="1" spc="50" dirty="0">
                <a:ln w="11430"/>
                <a:latin typeface="Franklin Gothic Book" panose="020B0503020102020204" pitchFamily="34" charset="0"/>
                <a:ea typeface="Verdana" pitchFamily="34" charset="0"/>
                <a:cs typeface="FrankRuehl" panose="020E0503060101010101" pitchFamily="34" charset="-79"/>
              </a:rPr>
              <a:t>Электричество</a:t>
            </a:r>
            <a:r>
              <a:rPr lang="ru-RU" sz="3200" b="1" i="1" spc="50" dirty="0">
                <a:ln w="11430"/>
                <a:latin typeface="Georgia" pitchFamily="18" charset="0"/>
                <a:ea typeface="Verdana" pitchFamily="34" charset="0"/>
                <a:cs typeface="FrankRuehl" panose="020E0503060101010101" pitchFamily="34" charset="-79"/>
              </a:rPr>
              <a:t> – это серьезно»</a:t>
            </a:r>
          </a:p>
        </p:txBody>
      </p:sp>
      <p:sp>
        <p:nvSpPr>
          <p:cNvPr id="10" name="Заголовок 9">
            <a:extLst>
              <a:ext uri="{FF2B5EF4-FFF2-40B4-BE49-F238E27FC236}">
                <a16:creationId xmlns:a16="http://schemas.microsoft.com/office/drawing/2014/main" id="{93E9A03B-F7DA-4EB5-8281-FDC680475F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2204864"/>
            <a:ext cx="7772400" cy="14700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1" name="Подзаголовок 10">
            <a:extLst>
              <a:ext uri="{FF2B5EF4-FFF2-40B4-BE49-F238E27FC236}">
                <a16:creationId xmlns:a16="http://schemas.microsoft.com/office/drawing/2014/main" id="{997DBC00-7943-4D96-ADED-92DBDEAD5F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48064" y="5157192"/>
            <a:ext cx="3672408" cy="1266328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+mj-lt"/>
              </a:rPr>
              <a:t>Подготовила </a:t>
            </a:r>
          </a:p>
          <a:p>
            <a:r>
              <a:rPr lang="ru-RU" sz="2400" b="1" dirty="0">
                <a:solidFill>
                  <a:srgbClr val="002060"/>
                </a:solidFill>
                <a:latin typeface="+mj-lt"/>
              </a:rPr>
              <a:t>Сычева Е. В.</a:t>
            </a:r>
          </a:p>
        </p:txBody>
      </p:sp>
    </p:spTree>
    <p:extLst>
      <p:ext uri="{BB962C8B-B14F-4D97-AF65-F5344CB8AC3E}">
        <p14:creationId xmlns:p14="http://schemas.microsoft.com/office/powerpoint/2010/main" val="14934945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2000" b="1" i="1" dirty="0">
                <a:latin typeface="Georgia" pitchFamily="18" charset="0"/>
              </a:rPr>
              <a:t>                                     </a:t>
            </a:r>
            <a:r>
              <a:rPr lang="ru-RU" sz="2400" b="1" i="1" dirty="0">
                <a:latin typeface="Georgia" pitchFamily="18" charset="0"/>
              </a:rPr>
              <a:t>Где живет электричество?</a:t>
            </a:r>
            <a:br>
              <a:rPr lang="ru-RU" sz="2400" b="1" i="1" dirty="0">
                <a:latin typeface="Georgia" pitchFamily="18" charset="0"/>
              </a:rPr>
            </a:br>
            <a:br>
              <a:rPr lang="ru-RU" sz="2400" b="1" i="1" dirty="0">
                <a:latin typeface="Georgia" pitchFamily="18" charset="0"/>
              </a:rPr>
            </a:br>
            <a:r>
              <a:rPr lang="ru-RU" sz="2400" b="1" i="1" dirty="0">
                <a:latin typeface="Georgia" pitchFamily="18" charset="0"/>
              </a:rPr>
              <a:t>  </a:t>
            </a:r>
            <a:r>
              <a:rPr lang="ru-RU" sz="2000" b="1" i="1" dirty="0">
                <a:latin typeface="Georgia" pitchFamily="18" charset="0"/>
              </a:rPr>
              <a:t>В проводах, подвешенных                                      В комнатной </a:t>
            </a:r>
            <a:br>
              <a:rPr lang="ru-RU" sz="2000" b="1" i="1" dirty="0">
                <a:latin typeface="Georgia" pitchFamily="18" charset="0"/>
              </a:rPr>
            </a:br>
            <a:r>
              <a:rPr lang="ru-RU" sz="2000" b="1" i="1" dirty="0">
                <a:latin typeface="Georgia" pitchFamily="18" charset="0"/>
              </a:rPr>
              <a:t>     на высоких столбах                                            электропроводке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23" y="1700808"/>
            <a:ext cx="4843917" cy="4248472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842" y="2564903"/>
            <a:ext cx="3394958" cy="2520281"/>
          </a:xfrm>
        </p:spPr>
      </p:pic>
    </p:spTree>
    <p:extLst>
      <p:ext uri="{BB962C8B-B14F-4D97-AF65-F5344CB8AC3E}">
        <p14:creationId xmlns:p14="http://schemas.microsoft.com/office/powerpoint/2010/main" val="26297358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859806"/>
          </a:xfrm>
        </p:spPr>
        <p:txBody>
          <a:bodyPr>
            <a:normAutofit/>
          </a:bodyPr>
          <a:lstStyle/>
          <a:p>
            <a:pPr algn="ctr"/>
            <a:r>
              <a:rPr lang="ru-RU" sz="2400" i="1" dirty="0">
                <a:latin typeface="Georgia" pitchFamily="18" charset="0"/>
              </a:rPr>
              <a:t>Виды батареек:</a:t>
            </a:r>
            <a:br>
              <a:rPr lang="ru-RU" sz="2400" i="1" dirty="0">
                <a:latin typeface="Georgia" pitchFamily="18" charset="0"/>
              </a:rPr>
            </a:br>
            <a:r>
              <a:rPr lang="ru-RU" sz="1800" i="1" dirty="0">
                <a:latin typeface="Georgia" pitchFamily="18" charset="0"/>
              </a:rPr>
              <a:t>* пальчиковые </a:t>
            </a:r>
            <a:br>
              <a:rPr lang="ru-RU" sz="1800" i="1" dirty="0">
                <a:latin typeface="Georgia" pitchFamily="18" charset="0"/>
              </a:rPr>
            </a:br>
            <a:r>
              <a:rPr lang="ru-RU" sz="1800" i="1" dirty="0">
                <a:latin typeface="Georgia" pitchFamily="18" charset="0"/>
              </a:rPr>
              <a:t>* </a:t>
            </a:r>
            <a:r>
              <a:rPr lang="ru-RU" sz="1800" i="1" dirty="0" err="1">
                <a:latin typeface="Georgia" pitchFamily="18" charset="0"/>
              </a:rPr>
              <a:t>мизинчиковые</a:t>
            </a:r>
            <a:br>
              <a:rPr lang="ru-RU" sz="1800" i="1" dirty="0">
                <a:latin typeface="Georgia" pitchFamily="18" charset="0"/>
              </a:rPr>
            </a:br>
            <a:r>
              <a:rPr lang="ru-RU" sz="1800" i="1" dirty="0">
                <a:latin typeface="Georgia" pitchFamily="18" charset="0"/>
              </a:rPr>
              <a:t>* кроны</a:t>
            </a:r>
            <a:br>
              <a:rPr lang="ru-RU" sz="1800" i="1" dirty="0">
                <a:latin typeface="Georgia" pitchFamily="18" charset="0"/>
              </a:rPr>
            </a:br>
            <a:endParaRPr lang="ru-RU" sz="1800" i="1" dirty="0">
              <a:latin typeface="Georgia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050" y="946772"/>
            <a:ext cx="5111750" cy="4505669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3568" y="3573016"/>
            <a:ext cx="2781945" cy="255314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107\Desktop\Хилинская\Тарарин\13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679" y="2204864"/>
            <a:ext cx="2933529" cy="4149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31326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830E35-2A78-42F3-B67B-1CF3F4645E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1DD132C-097A-4123-A68C-4F9C7DF879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3019AAF-8970-4A62-B57D-D4F4B16C3C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64AFCB2B-02C3-4C3F-A29C-BEB4B0EF0E48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562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12FB14-7134-4B3E-AE83-0A39539AD4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2277BCA-F758-4D5E-A4E0-8DA1FEF8D32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273050"/>
            <a:ext cx="8229600" cy="6108278"/>
          </a:xfrm>
          <a:prstGeom prst="rect">
            <a:avLst/>
          </a:prstGeo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3ED7494E-E1D6-43C3-9BEE-7300C646342F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13911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5961E0-3436-4E6A-A8CA-1F3B933192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C7B501E-F64E-4A2A-9CA0-85F996D54E4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273050"/>
            <a:ext cx="8229600" cy="6180285"/>
          </a:xfrm>
          <a:prstGeom prst="rect">
            <a:avLst/>
          </a:prstGeo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53407F31-8B43-49F0-BEEB-64886A5F00A1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31409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FC2028-E0C3-4F21-8591-5CDF5891DD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A89AADF3-682B-48D9-8C6E-4856B44C5F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73050"/>
            <a:ext cx="8229600" cy="6311900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FE3003E9-CB20-47D0-ACFF-712879275B71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23961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1700808"/>
            <a:ext cx="7772400" cy="1080119"/>
          </a:xfrm>
        </p:spPr>
        <p:txBody>
          <a:bodyPr>
            <a:normAutofit/>
          </a:bodyPr>
          <a:lstStyle/>
          <a:p>
            <a:pPr algn="ctr"/>
            <a:r>
              <a:rPr lang="ru-RU" sz="3200" b="1" i="1" dirty="0">
                <a:solidFill>
                  <a:schemeClr val="tx1"/>
                </a:solidFill>
                <a:latin typeface="Georgia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5270229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C95387-745B-4C5A-92D7-1D7962D82C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06290"/>
          </a:xfrm>
        </p:spPr>
        <p:txBody>
          <a:bodyPr>
            <a:normAutofit fontScale="90000"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3200" b="1" dirty="0">
                <a:solidFill>
                  <a:prstClr val="black"/>
                </a:solidFill>
                <a:ea typeface="+mn-ea"/>
                <a:cs typeface="+mn-cs"/>
              </a:rPr>
              <a:t>Загадка:</a:t>
            </a:r>
            <a:br>
              <a:rPr lang="ru-RU" sz="3200" b="1" dirty="0">
                <a:solidFill>
                  <a:prstClr val="black"/>
                </a:solidFill>
                <a:ea typeface="+mn-ea"/>
                <a:cs typeface="+mn-cs"/>
              </a:rPr>
            </a:br>
            <a:r>
              <a:rPr lang="ru-RU" sz="2700" b="1" dirty="0">
                <a:solidFill>
                  <a:prstClr val="black"/>
                </a:solidFill>
                <a:ea typeface="+mn-ea"/>
                <a:cs typeface="+mn-cs"/>
              </a:rPr>
              <a:t>По проводам «тропинкам» я бегу,</a:t>
            </a:r>
            <a:br>
              <a:rPr lang="ru-RU" sz="2700" b="1" dirty="0">
                <a:solidFill>
                  <a:prstClr val="black"/>
                </a:solidFill>
                <a:ea typeface="+mn-ea"/>
                <a:cs typeface="+mn-cs"/>
              </a:rPr>
            </a:br>
            <a:r>
              <a:rPr lang="ru-RU" sz="2700" b="1" dirty="0">
                <a:solidFill>
                  <a:prstClr val="black"/>
                </a:solidFill>
                <a:ea typeface="+mn-ea"/>
                <a:cs typeface="+mn-cs"/>
              </a:rPr>
              <a:t>Без «тропинок» не могу.</a:t>
            </a:r>
            <a:br>
              <a:rPr lang="ru-RU" sz="2700" b="1" dirty="0">
                <a:solidFill>
                  <a:prstClr val="black"/>
                </a:solidFill>
                <a:ea typeface="+mn-ea"/>
                <a:cs typeface="+mn-cs"/>
              </a:rPr>
            </a:br>
            <a:r>
              <a:rPr lang="ru-RU" sz="2700" b="1" dirty="0">
                <a:solidFill>
                  <a:prstClr val="black"/>
                </a:solidFill>
                <a:ea typeface="+mn-ea"/>
                <a:cs typeface="+mn-cs"/>
              </a:rPr>
              <a:t>Где меня, ребята, нет,</a:t>
            </a:r>
            <a:br>
              <a:rPr lang="ru-RU" sz="2700" b="1" dirty="0">
                <a:solidFill>
                  <a:prstClr val="black"/>
                </a:solidFill>
                <a:ea typeface="+mn-ea"/>
                <a:cs typeface="+mn-cs"/>
              </a:rPr>
            </a:br>
            <a:r>
              <a:rPr lang="ru-RU" sz="2700" b="1" dirty="0">
                <a:solidFill>
                  <a:prstClr val="black"/>
                </a:solidFill>
                <a:ea typeface="+mn-ea"/>
                <a:cs typeface="+mn-cs"/>
              </a:rPr>
              <a:t>Не зажжется в доме свет</a:t>
            </a:r>
            <a:br>
              <a:rPr lang="ru-RU" sz="3200" b="1" dirty="0">
                <a:solidFill>
                  <a:prstClr val="black"/>
                </a:solidFill>
                <a:ea typeface="+mn-ea"/>
                <a:cs typeface="+mn-cs"/>
              </a:rPr>
            </a:br>
            <a:endParaRPr lang="ru-RU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191D30F8-FD24-47A1-A112-C3F49C1A6AF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780928"/>
            <a:ext cx="8229600" cy="3802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88039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836194-B11B-4C2A-B136-DD4E2B368B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7\Desktop\img7 (1).jpg">
            <a:extLst>
              <a:ext uri="{FF2B5EF4-FFF2-40B4-BE49-F238E27FC236}">
                <a16:creationId xmlns:a16="http://schemas.microsoft.com/office/drawing/2014/main" id="{AF321174-64AE-45A2-909A-173862611F7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200359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D09279-C1BE-4E3E-AC42-29CE2E6601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7\Desktop\img3.jpg">
            <a:extLst>
              <a:ext uri="{FF2B5EF4-FFF2-40B4-BE49-F238E27FC236}">
                <a16:creationId xmlns:a16="http://schemas.microsoft.com/office/drawing/2014/main" id="{7D7C2778-CBCC-436B-A4B3-A64F2B40103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23064" y="274638"/>
            <a:ext cx="8350380" cy="63087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986206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1800" dirty="0">
              <a:latin typeface="Georgia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800" i="1" dirty="0">
                <a:latin typeface="Georgia" pitchFamily="18" charset="0"/>
              </a:rPr>
              <a:t>Керосиновая лампа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650" y="2292350"/>
            <a:ext cx="3951288" cy="3833813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908720"/>
            <a:ext cx="4041775" cy="1266155"/>
          </a:xfrm>
        </p:spPr>
        <p:txBody>
          <a:bodyPr>
            <a:normAutofit/>
          </a:bodyPr>
          <a:lstStyle/>
          <a:p>
            <a:pPr algn="ctr"/>
            <a:r>
              <a:rPr lang="ru-RU" sz="1800" i="1" dirty="0">
                <a:latin typeface="Georgia" pitchFamily="18" charset="0"/>
              </a:rPr>
              <a:t>Янтарь- «солнечный камень»</a:t>
            </a: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9776" y="2204864"/>
            <a:ext cx="3610656" cy="3960439"/>
          </a:xfrm>
        </p:spPr>
      </p:pic>
    </p:spTree>
    <p:extLst>
      <p:ext uri="{BB962C8B-B14F-4D97-AF65-F5344CB8AC3E}">
        <p14:creationId xmlns:p14="http://schemas.microsoft.com/office/powerpoint/2010/main" val="29057666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6F0792-373C-4979-98FF-F323980163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3B20B96E-6B94-472F-A049-46CB6C37F0A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73050"/>
            <a:ext cx="8229600" cy="6311900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7F002BCA-34BC-4124-96A0-B9A657A2F875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97452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10416B-9E71-42C4-99D2-5CE7AB562B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B2006CA5-3FF2-43F8-AAD0-9D67E104E8E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74638"/>
            <a:ext cx="8496944" cy="6178698"/>
          </a:xfr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FAB6B1AA-F40B-4637-947F-D545FAFBE814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77672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4252F8-7B1C-431F-B1D1-67203FA750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F4938F4-3E23-4015-9AD6-08E35BDB9F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BD503B04-1235-488D-8F7E-2048DE38307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74638"/>
            <a:ext cx="8229600" cy="6106689"/>
          </a:xfr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CD416195-1C28-4760-9685-849E809CB18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718D1D5-737F-4E14-A9BE-404D9316A2F2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4265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9AEC60-267B-4692-87E7-7D5D281F9D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1E5C4B6-D33E-4C2D-889D-8F18CD0BE1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E24ED85-E908-4D03-9828-9E5388CF08E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F43C25E-1632-4DF6-8C7B-A9970DE7E5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D7746B0A-26C6-4993-9B44-136D87193826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59" b="-315"/>
          <a:stretch/>
        </p:blipFill>
        <p:spPr>
          <a:xfrm>
            <a:off x="207740" y="274638"/>
            <a:ext cx="8756748" cy="6330144"/>
          </a:xfrm>
        </p:spPr>
      </p:pic>
    </p:spTree>
    <p:extLst>
      <p:ext uri="{BB962C8B-B14F-4D97-AF65-F5344CB8AC3E}">
        <p14:creationId xmlns:p14="http://schemas.microsoft.com/office/powerpoint/2010/main" val="210464717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1569</TotalTime>
  <Words>91</Words>
  <Application>Microsoft Office PowerPoint</Application>
  <PresentationFormat>Экран (4:3)</PresentationFormat>
  <Paragraphs>10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Franklin Gothic Book</vt:lpstr>
      <vt:lpstr>Georgia</vt:lpstr>
      <vt:lpstr>Тема Office</vt:lpstr>
      <vt:lpstr>Презентация PowerPoint</vt:lpstr>
      <vt:lpstr>Загадка: По проводам «тропинкам» я бегу, Без «тропинок» не могу. Где меня, ребята, нет, Не зажжется в доме свет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                   Где живет электричество?    В проводах, подвешенных                                      В комнатной       на высоких столбах                                            электропроводке</vt:lpstr>
      <vt:lpstr>Виды батареек: * пальчиковые  * мизинчиковые * кроны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Олег</dc:creator>
  <cp:lastModifiedBy>USer</cp:lastModifiedBy>
  <cp:revision>28</cp:revision>
  <dcterms:created xsi:type="dcterms:W3CDTF">2012-08-01T06:16:01Z</dcterms:created>
  <dcterms:modified xsi:type="dcterms:W3CDTF">2022-03-12T16:39:25Z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223437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D5.0.3</vt:lpwstr>
  </property>
</Properties>
</file>